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4"/>
    <p:sldMasterId id="2147483675" r:id="rId5"/>
    <p:sldMasterId id="2147483686" r:id="rId6"/>
    <p:sldMasterId id="2147483697" r:id="rId7"/>
  </p:sldMasterIdLst>
  <p:notesMasterIdLst>
    <p:notesMasterId r:id="rId31"/>
  </p:notesMasterIdLst>
  <p:handoutMasterIdLst>
    <p:handoutMasterId r:id="rId32"/>
  </p:handoutMasterIdLst>
  <p:sldIdLst>
    <p:sldId id="256" r:id="rId8"/>
    <p:sldId id="314" r:id="rId9"/>
    <p:sldId id="477" r:id="rId10"/>
    <p:sldId id="631" r:id="rId11"/>
    <p:sldId id="649" r:id="rId12"/>
    <p:sldId id="630" r:id="rId13"/>
    <p:sldId id="650" r:id="rId14"/>
    <p:sldId id="656" r:id="rId15"/>
    <p:sldId id="658" r:id="rId16"/>
    <p:sldId id="657" r:id="rId17"/>
    <p:sldId id="666" r:id="rId18"/>
    <p:sldId id="651" r:id="rId19"/>
    <p:sldId id="660" r:id="rId20"/>
    <p:sldId id="659" r:id="rId21"/>
    <p:sldId id="653" r:id="rId22"/>
    <p:sldId id="655" r:id="rId23"/>
    <p:sldId id="654" r:id="rId24"/>
    <p:sldId id="661" r:id="rId25"/>
    <p:sldId id="663" r:id="rId26"/>
    <p:sldId id="662" r:id="rId27"/>
    <p:sldId id="664" r:id="rId28"/>
    <p:sldId id="665" r:id="rId29"/>
    <p:sldId id="667" r:id="rId30"/>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iqgGVw2oa+8993I+jqBGvzHq759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ied, Maroya" initials="FM" lastIdx="8" clrIdx="0">
    <p:extLst>
      <p:ext uri="{19B8F6BF-5375-455C-9EA6-DF929625EA0E}">
        <p15:presenceInfo xmlns:p15="http://schemas.microsoft.com/office/powerpoint/2012/main" userId="S::faiedm@mms.gov::e4e36dff-08bd-4f71-ab71-ea1fe0eb2854" providerId="AD"/>
      </p:ext>
    </p:extLst>
  </p:cmAuthor>
  <p:cmAuthor id="2" name="Mcharg, Shannon M" initials="MM" lastIdx="2" clrIdx="1">
    <p:extLst>
      <p:ext uri="{19B8F6BF-5375-455C-9EA6-DF929625EA0E}">
        <p15:presenceInfo xmlns:p15="http://schemas.microsoft.com/office/powerpoint/2012/main" userId="S::mchargs@mms.gov::7dfd72ef-c082-44a8-8aee-207448f0af01" providerId="AD"/>
      </p:ext>
    </p:extLst>
  </p:cmAuthor>
  <p:cmAuthor id="3" name="McHarg, Shannon  (Employee)" initials="SMM" lastIdx="2" clrIdx="2">
    <p:extLst>
      <p:ext uri="{19B8F6BF-5375-455C-9EA6-DF929625EA0E}">
        <p15:presenceInfo xmlns:p15="http://schemas.microsoft.com/office/powerpoint/2012/main" userId="McHarg, Shannon  (Employee)" providerId="None"/>
      </p:ext>
    </p:extLst>
  </p:cmAuthor>
  <p:cmAuthor id="4" name="Goldstein, Lindsay P" initials="GLP" lastIdx="2" clrIdx="3">
    <p:extLst>
      <p:ext uri="{19B8F6BF-5375-455C-9EA6-DF929625EA0E}">
        <p15:presenceInfo xmlns:p15="http://schemas.microsoft.com/office/powerpoint/2012/main" userId="S::goldstel@mms.gov::77068534-5b2c-41bf-ab89-84bee92840dd" providerId="AD"/>
      </p:ext>
    </p:extLst>
  </p:cmAuthor>
  <p:cmAuthor id="5" name="Thomas, Christine L" initials="TCL" lastIdx="5" clrIdx="4">
    <p:extLst>
      <p:ext uri="{19B8F6BF-5375-455C-9EA6-DF929625EA0E}">
        <p15:presenceInfo xmlns:p15="http://schemas.microsoft.com/office/powerpoint/2012/main" userId="S::thomasc@mms.gov::835ed3f7-9d57-4f75-8c60-7ac51c95d1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5B2F90-6541-420F-AC62-0E6EA16A3751}" v="406" dt="2022-07-26T17:39:26.6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114" y="9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handoutMaster" Target="handoutMasters/handoutMaster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57"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56" Type="http://schemas.openxmlformats.org/officeDocument/2006/relationships/tableStyles" Target="tableStyles.xml"/><Relationship Id="rId8" Type="http://schemas.openxmlformats.org/officeDocument/2006/relationships/slide" Target="slides/slide1.xml"/><Relationship Id="rId51" Type="http://customschemas.google.com/relationships/presentationmetadata" Target="metadata"/><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ied, Maroya" userId="S::faiedm@mms.gov::e4e36dff-08bd-4f71-ab71-ea1fe0eb2854" providerId="AD" clId="Web-{7103467C-6FAA-EC19-F528-B29BF40831E7}"/>
    <pc:docChg chg="">
      <pc:chgData name="Faied, Maroya" userId="S::faiedm@mms.gov::e4e36dff-08bd-4f71-ab71-ea1fe0eb2854" providerId="AD" clId="Web-{7103467C-6FAA-EC19-F528-B29BF40831E7}" dt="2022-07-26T17:25:08.125" v="1"/>
      <pc:docMkLst>
        <pc:docMk/>
      </pc:docMkLst>
      <pc:sldChg chg="addCm">
        <pc:chgData name="Faied, Maroya" userId="S::faiedm@mms.gov::e4e36dff-08bd-4f71-ab71-ea1fe0eb2854" providerId="AD" clId="Web-{7103467C-6FAA-EC19-F528-B29BF40831E7}" dt="2022-07-26T17:24:41.124" v="0"/>
        <pc:sldMkLst>
          <pc:docMk/>
          <pc:sldMk cId="1011188826" sldId="649"/>
        </pc:sldMkLst>
      </pc:sldChg>
      <pc:sldChg chg="addCm">
        <pc:chgData name="Faied, Maroya" userId="S::faiedm@mms.gov::e4e36dff-08bd-4f71-ab71-ea1fe0eb2854" providerId="AD" clId="Web-{7103467C-6FAA-EC19-F528-B29BF40831E7}" dt="2022-07-26T17:25:08.125" v="1"/>
        <pc:sldMkLst>
          <pc:docMk/>
          <pc:sldMk cId="2782882267" sldId="655"/>
        </pc:sldMkLst>
      </pc:sldChg>
    </pc:docChg>
  </pc:docChgLst>
  <pc:docChgLst>
    <pc:chgData name="Thomas, Christine L" userId="835ed3f7-9d57-4f75-8c60-7ac51c95d125" providerId="ADAL" clId="{135B2F90-6541-420F-AC62-0E6EA16A3751}"/>
    <pc:docChg chg="undo redo custSel addSld delSld modSld sldOrd">
      <pc:chgData name="Thomas, Christine L" userId="835ed3f7-9d57-4f75-8c60-7ac51c95d125" providerId="ADAL" clId="{135B2F90-6541-420F-AC62-0E6EA16A3751}" dt="2022-08-11T13:22:28.190" v="3016" actId="20577"/>
      <pc:docMkLst>
        <pc:docMk/>
      </pc:docMkLst>
      <pc:sldChg chg="modSp mod modNotesTx">
        <pc:chgData name="Thomas, Christine L" userId="835ed3f7-9d57-4f75-8c60-7ac51c95d125" providerId="ADAL" clId="{135B2F90-6541-420F-AC62-0E6EA16A3751}" dt="2022-07-20T20:41:46.473" v="2336" actId="20577"/>
        <pc:sldMkLst>
          <pc:docMk/>
          <pc:sldMk cId="0" sldId="256"/>
        </pc:sldMkLst>
        <pc:spChg chg="mod">
          <ac:chgData name="Thomas, Christine L" userId="835ed3f7-9d57-4f75-8c60-7ac51c95d125" providerId="ADAL" clId="{135B2F90-6541-420F-AC62-0E6EA16A3751}" dt="2022-07-20T19:49:20.110" v="19" actId="20577"/>
          <ac:spMkLst>
            <pc:docMk/>
            <pc:sldMk cId="0" sldId="256"/>
            <ac:spMk id="87" creationId="{00000000-0000-0000-0000-000000000000}"/>
          </ac:spMkLst>
        </pc:spChg>
        <pc:spChg chg="mod">
          <ac:chgData name="Thomas, Christine L" userId="835ed3f7-9d57-4f75-8c60-7ac51c95d125" providerId="ADAL" clId="{135B2F90-6541-420F-AC62-0E6EA16A3751}" dt="2022-07-20T19:49:25.181" v="28" actId="20577"/>
          <ac:spMkLst>
            <pc:docMk/>
            <pc:sldMk cId="0" sldId="256"/>
            <ac:spMk id="89" creationId="{00000000-0000-0000-0000-000000000000}"/>
          </ac:spMkLst>
        </pc:spChg>
      </pc:sldChg>
      <pc:sldChg chg="addSp modSp mod modNotesTx">
        <pc:chgData name="Thomas, Christine L" userId="835ed3f7-9d57-4f75-8c60-7ac51c95d125" providerId="ADAL" clId="{135B2F90-6541-420F-AC62-0E6EA16A3751}" dt="2022-07-21T13:48:01.409" v="2928" actId="1036"/>
        <pc:sldMkLst>
          <pc:docMk/>
          <pc:sldMk cId="1801119350" sldId="314"/>
        </pc:sldMkLst>
        <pc:spChg chg="mod">
          <ac:chgData name="Thomas, Christine L" userId="835ed3f7-9d57-4f75-8c60-7ac51c95d125" providerId="ADAL" clId="{135B2F90-6541-420F-AC62-0E6EA16A3751}" dt="2022-07-21T12:47:18.683" v="2637" actId="1076"/>
          <ac:spMkLst>
            <pc:docMk/>
            <pc:sldMk cId="1801119350" sldId="314"/>
            <ac:spMk id="2" creationId="{19023BAF-C2FD-4AAC-902F-37B466E472B7}"/>
          </ac:spMkLst>
        </pc:spChg>
        <pc:spChg chg="mod">
          <ac:chgData name="Thomas, Christine L" userId="835ed3f7-9d57-4f75-8c60-7ac51c95d125" providerId="ADAL" clId="{135B2F90-6541-420F-AC62-0E6EA16A3751}" dt="2022-07-21T12:47:22.564" v="2638" actId="1076"/>
          <ac:spMkLst>
            <pc:docMk/>
            <pc:sldMk cId="1801119350" sldId="314"/>
            <ac:spMk id="4" creationId="{46435271-611E-45FA-B55C-9C91A95399E1}"/>
          </ac:spMkLst>
        </pc:spChg>
        <pc:picChg chg="add mod">
          <ac:chgData name="Thomas, Christine L" userId="835ed3f7-9d57-4f75-8c60-7ac51c95d125" providerId="ADAL" clId="{135B2F90-6541-420F-AC62-0E6EA16A3751}" dt="2022-07-21T13:48:01.409" v="2928" actId="1036"/>
          <ac:picMkLst>
            <pc:docMk/>
            <pc:sldMk cId="1801119350" sldId="314"/>
            <ac:picMk id="6" creationId="{0BAE00AF-E3EA-4A9B-A858-769972F5DB22}"/>
          </ac:picMkLst>
        </pc:picChg>
      </pc:sldChg>
      <pc:sldChg chg="del">
        <pc:chgData name="Thomas, Christine L" userId="835ed3f7-9d57-4f75-8c60-7ac51c95d125" providerId="ADAL" clId="{135B2F90-6541-420F-AC62-0E6EA16A3751}" dt="2022-07-20T19:55:53.840" v="235" actId="47"/>
        <pc:sldMkLst>
          <pc:docMk/>
          <pc:sldMk cId="1558915050" sldId="317"/>
        </pc:sldMkLst>
      </pc:sldChg>
      <pc:sldChg chg="del">
        <pc:chgData name="Thomas, Christine L" userId="835ed3f7-9d57-4f75-8c60-7ac51c95d125" providerId="ADAL" clId="{135B2F90-6541-420F-AC62-0E6EA16A3751}" dt="2022-07-20T19:56:23.127" v="236" actId="47"/>
        <pc:sldMkLst>
          <pc:docMk/>
          <pc:sldMk cId="3912974335" sldId="320"/>
        </pc:sldMkLst>
      </pc:sldChg>
      <pc:sldChg chg="del">
        <pc:chgData name="Thomas, Christine L" userId="835ed3f7-9d57-4f75-8c60-7ac51c95d125" providerId="ADAL" clId="{135B2F90-6541-420F-AC62-0E6EA16A3751}" dt="2022-07-20T19:50:24.599" v="32" actId="2696"/>
        <pc:sldMkLst>
          <pc:docMk/>
          <pc:sldMk cId="2292278826" sldId="437"/>
        </pc:sldMkLst>
      </pc:sldChg>
      <pc:sldChg chg="del">
        <pc:chgData name="Thomas, Christine L" userId="835ed3f7-9d57-4f75-8c60-7ac51c95d125" providerId="ADAL" clId="{135B2F90-6541-420F-AC62-0E6EA16A3751}" dt="2022-07-20T19:50:33.089" v="34" actId="2696"/>
        <pc:sldMkLst>
          <pc:docMk/>
          <pc:sldMk cId="2908804487" sldId="451"/>
        </pc:sldMkLst>
      </pc:sldChg>
      <pc:sldChg chg="del">
        <pc:chgData name="Thomas, Christine L" userId="835ed3f7-9d57-4f75-8c60-7ac51c95d125" providerId="ADAL" clId="{135B2F90-6541-420F-AC62-0E6EA16A3751}" dt="2022-07-20T19:50:27.162" v="33" actId="2696"/>
        <pc:sldMkLst>
          <pc:docMk/>
          <pc:sldMk cId="23955689" sldId="476"/>
        </pc:sldMkLst>
      </pc:sldChg>
      <pc:sldChg chg="addSp delSp modSp mod modNotesTx">
        <pc:chgData name="Thomas, Christine L" userId="835ed3f7-9d57-4f75-8c60-7ac51c95d125" providerId="ADAL" clId="{135B2F90-6541-420F-AC62-0E6EA16A3751}" dt="2022-07-21T13:06:49.747" v="2799" actId="14100"/>
        <pc:sldMkLst>
          <pc:docMk/>
          <pc:sldMk cId="649421975" sldId="477"/>
        </pc:sldMkLst>
        <pc:spChg chg="mod">
          <ac:chgData name="Thomas, Christine L" userId="835ed3f7-9d57-4f75-8c60-7ac51c95d125" providerId="ADAL" clId="{135B2F90-6541-420F-AC62-0E6EA16A3751}" dt="2022-07-21T13:06:19.489" v="2791" actId="1076"/>
          <ac:spMkLst>
            <pc:docMk/>
            <pc:sldMk cId="649421975" sldId="477"/>
            <ac:spMk id="2" creationId="{19023BAF-C2FD-4AAC-902F-37B466E472B7}"/>
          </ac:spMkLst>
        </pc:spChg>
        <pc:spChg chg="mod">
          <ac:chgData name="Thomas, Christine L" userId="835ed3f7-9d57-4f75-8c60-7ac51c95d125" providerId="ADAL" clId="{135B2F90-6541-420F-AC62-0E6EA16A3751}" dt="2022-07-21T13:06:21.943" v="2792" actId="1076"/>
          <ac:spMkLst>
            <pc:docMk/>
            <pc:sldMk cId="649421975" sldId="477"/>
            <ac:spMk id="4" creationId="{46435271-611E-45FA-B55C-9C91A95399E1}"/>
          </ac:spMkLst>
        </pc:spChg>
        <pc:spChg chg="add del mod">
          <ac:chgData name="Thomas, Christine L" userId="835ed3f7-9d57-4f75-8c60-7ac51c95d125" providerId="ADAL" clId="{135B2F90-6541-420F-AC62-0E6EA16A3751}" dt="2022-07-21T13:05:53.640" v="2742" actId="478"/>
          <ac:spMkLst>
            <pc:docMk/>
            <pc:sldMk cId="649421975" sldId="477"/>
            <ac:spMk id="6" creationId="{9B741EEF-EBFA-4D77-9105-F971989F56B7}"/>
          </ac:spMkLst>
        </pc:spChg>
        <pc:spChg chg="add mod">
          <ac:chgData name="Thomas, Christine L" userId="835ed3f7-9d57-4f75-8c60-7ac51c95d125" providerId="ADAL" clId="{135B2F90-6541-420F-AC62-0E6EA16A3751}" dt="2022-07-21T13:06:24.320" v="2793" actId="1076"/>
          <ac:spMkLst>
            <pc:docMk/>
            <pc:sldMk cId="649421975" sldId="477"/>
            <ac:spMk id="7" creationId="{0D1CE1A4-C8E6-4119-BE22-593E69C0CF7F}"/>
          </ac:spMkLst>
        </pc:spChg>
        <pc:spChg chg="add mod">
          <ac:chgData name="Thomas, Christine L" userId="835ed3f7-9d57-4f75-8c60-7ac51c95d125" providerId="ADAL" clId="{135B2F90-6541-420F-AC62-0E6EA16A3751}" dt="2022-07-21T13:06:49.747" v="2799" actId="14100"/>
          <ac:spMkLst>
            <pc:docMk/>
            <pc:sldMk cId="649421975" sldId="477"/>
            <ac:spMk id="8" creationId="{DF029DBD-FD6D-4967-9C62-46289ED6DC8A}"/>
          </ac:spMkLst>
        </pc:spChg>
      </pc:sldChg>
      <pc:sldChg chg="modSp mod modNotesTx">
        <pc:chgData name="Thomas, Christine L" userId="835ed3f7-9d57-4f75-8c60-7ac51c95d125" providerId="ADAL" clId="{135B2F90-6541-420F-AC62-0E6EA16A3751}" dt="2022-07-20T20:42:01.050" v="2342" actId="20577"/>
        <pc:sldMkLst>
          <pc:docMk/>
          <pc:sldMk cId="1693061208" sldId="630"/>
        </pc:sldMkLst>
        <pc:spChg chg="mod">
          <ac:chgData name="Thomas, Christine L" userId="835ed3f7-9d57-4f75-8c60-7ac51c95d125" providerId="ADAL" clId="{135B2F90-6541-420F-AC62-0E6EA16A3751}" dt="2022-07-20T19:55:50.329" v="234" actId="20577"/>
          <ac:spMkLst>
            <pc:docMk/>
            <pc:sldMk cId="1693061208" sldId="630"/>
            <ac:spMk id="2" creationId="{66BDB3A3-333C-4F2C-8DBC-0530E8566824}"/>
          </ac:spMkLst>
        </pc:spChg>
      </pc:sldChg>
      <pc:sldChg chg="addSp modSp mod modNotesTx">
        <pc:chgData name="Thomas, Christine L" userId="835ed3f7-9d57-4f75-8c60-7ac51c95d125" providerId="ADAL" clId="{135B2F90-6541-420F-AC62-0E6EA16A3751}" dt="2022-07-21T12:46:36.229" v="2636" actId="1038"/>
        <pc:sldMkLst>
          <pc:docMk/>
          <pc:sldMk cId="2507342663" sldId="631"/>
        </pc:sldMkLst>
        <pc:spChg chg="mod">
          <ac:chgData name="Thomas, Christine L" userId="835ed3f7-9d57-4f75-8c60-7ac51c95d125" providerId="ADAL" clId="{135B2F90-6541-420F-AC62-0E6EA16A3751}" dt="2022-07-20T19:57:06.875" v="239" actId="2711"/>
          <ac:spMkLst>
            <pc:docMk/>
            <pc:sldMk cId="2507342663" sldId="631"/>
            <ac:spMk id="4" creationId="{46435271-611E-45FA-B55C-9C91A95399E1}"/>
          </ac:spMkLst>
        </pc:spChg>
        <pc:graphicFrameChg chg="add mod">
          <ac:chgData name="Thomas, Christine L" userId="835ed3f7-9d57-4f75-8c60-7ac51c95d125" providerId="ADAL" clId="{135B2F90-6541-420F-AC62-0E6EA16A3751}" dt="2022-07-21T12:46:36.229" v="2636" actId="1038"/>
          <ac:graphicFrameMkLst>
            <pc:docMk/>
            <pc:sldMk cId="2507342663" sldId="631"/>
            <ac:graphicFrameMk id="5" creationId="{B93EDD87-9D11-4ECB-996F-33CEDB3C98C5}"/>
          </ac:graphicFrameMkLst>
        </pc:graphicFrameChg>
      </pc:sldChg>
      <pc:sldChg chg="del">
        <pc:chgData name="Thomas, Christine L" userId="835ed3f7-9d57-4f75-8c60-7ac51c95d125" providerId="ADAL" clId="{135B2F90-6541-420F-AC62-0E6EA16A3751}" dt="2022-07-20T19:56:23.127" v="236" actId="47"/>
        <pc:sldMkLst>
          <pc:docMk/>
          <pc:sldMk cId="3832206688" sldId="632"/>
        </pc:sldMkLst>
      </pc:sldChg>
      <pc:sldChg chg="del">
        <pc:chgData name="Thomas, Christine L" userId="835ed3f7-9d57-4f75-8c60-7ac51c95d125" providerId="ADAL" clId="{135B2F90-6541-420F-AC62-0E6EA16A3751}" dt="2022-07-20T19:56:23.127" v="236" actId="47"/>
        <pc:sldMkLst>
          <pc:docMk/>
          <pc:sldMk cId="1399321978" sldId="633"/>
        </pc:sldMkLst>
      </pc:sldChg>
      <pc:sldChg chg="del">
        <pc:chgData name="Thomas, Christine L" userId="835ed3f7-9d57-4f75-8c60-7ac51c95d125" providerId="ADAL" clId="{135B2F90-6541-420F-AC62-0E6EA16A3751}" dt="2022-07-20T19:56:23.127" v="236" actId="47"/>
        <pc:sldMkLst>
          <pc:docMk/>
          <pc:sldMk cId="2763525578" sldId="634"/>
        </pc:sldMkLst>
      </pc:sldChg>
      <pc:sldChg chg="del">
        <pc:chgData name="Thomas, Christine L" userId="835ed3f7-9d57-4f75-8c60-7ac51c95d125" providerId="ADAL" clId="{135B2F90-6541-420F-AC62-0E6EA16A3751}" dt="2022-07-20T19:56:23.127" v="236" actId="47"/>
        <pc:sldMkLst>
          <pc:docMk/>
          <pc:sldMk cId="1726278405" sldId="635"/>
        </pc:sldMkLst>
      </pc:sldChg>
      <pc:sldChg chg="del">
        <pc:chgData name="Thomas, Christine L" userId="835ed3f7-9d57-4f75-8c60-7ac51c95d125" providerId="ADAL" clId="{135B2F90-6541-420F-AC62-0E6EA16A3751}" dt="2022-07-20T19:56:23.127" v="236" actId="47"/>
        <pc:sldMkLst>
          <pc:docMk/>
          <pc:sldMk cId="2622767545" sldId="636"/>
        </pc:sldMkLst>
      </pc:sldChg>
      <pc:sldChg chg="del">
        <pc:chgData name="Thomas, Christine L" userId="835ed3f7-9d57-4f75-8c60-7ac51c95d125" providerId="ADAL" clId="{135B2F90-6541-420F-AC62-0E6EA16A3751}" dt="2022-07-20T19:56:23.127" v="236" actId="47"/>
        <pc:sldMkLst>
          <pc:docMk/>
          <pc:sldMk cId="1089040567" sldId="637"/>
        </pc:sldMkLst>
      </pc:sldChg>
      <pc:sldChg chg="del">
        <pc:chgData name="Thomas, Christine L" userId="835ed3f7-9d57-4f75-8c60-7ac51c95d125" providerId="ADAL" clId="{135B2F90-6541-420F-AC62-0E6EA16A3751}" dt="2022-07-20T19:56:23.127" v="236" actId="47"/>
        <pc:sldMkLst>
          <pc:docMk/>
          <pc:sldMk cId="2600158398" sldId="638"/>
        </pc:sldMkLst>
      </pc:sldChg>
      <pc:sldChg chg="del">
        <pc:chgData name="Thomas, Christine L" userId="835ed3f7-9d57-4f75-8c60-7ac51c95d125" providerId="ADAL" clId="{135B2F90-6541-420F-AC62-0E6EA16A3751}" dt="2022-07-20T19:56:23.127" v="236" actId="47"/>
        <pc:sldMkLst>
          <pc:docMk/>
          <pc:sldMk cId="3859351574" sldId="639"/>
        </pc:sldMkLst>
      </pc:sldChg>
      <pc:sldChg chg="del">
        <pc:chgData name="Thomas, Christine L" userId="835ed3f7-9d57-4f75-8c60-7ac51c95d125" providerId="ADAL" clId="{135B2F90-6541-420F-AC62-0E6EA16A3751}" dt="2022-07-20T19:56:23.127" v="236" actId="47"/>
        <pc:sldMkLst>
          <pc:docMk/>
          <pc:sldMk cId="2856740895" sldId="640"/>
        </pc:sldMkLst>
      </pc:sldChg>
      <pc:sldChg chg="del">
        <pc:chgData name="Thomas, Christine L" userId="835ed3f7-9d57-4f75-8c60-7ac51c95d125" providerId="ADAL" clId="{135B2F90-6541-420F-AC62-0E6EA16A3751}" dt="2022-07-20T19:56:23.127" v="236" actId="47"/>
        <pc:sldMkLst>
          <pc:docMk/>
          <pc:sldMk cId="3061193930" sldId="641"/>
        </pc:sldMkLst>
      </pc:sldChg>
      <pc:sldChg chg="del">
        <pc:chgData name="Thomas, Christine L" userId="835ed3f7-9d57-4f75-8c60-7ac51c95d125" providerId="ADAL" clId="{135B2F90-6541-420F-AC62-0E6EA16A3751}" dt="2022-07-20T19:56:23.127" v="236" actId="47"/>
        <pc:sldMkLst>
          <pc:docMk/>
          <pc:sldMk cId="388869958" sldId="643"/>
        </pc:sldMkLst>
      </pc:sldChg>
      <pc:sldChg chg="del">
        <pc:chgData name="Thomas, Christine L" userId="835ed3f7-9d57-4f75-8c60-7ac51c95d125" providerId="ADAL" clId="{135B2F90-6541-420F-AC62-0E6EA16A3751}" dt="2022-07-20T19:56:23.127" v="236" actId="47"/>
        <pc:sldMkLst>
          <pc:docMk/>
          <pc:sldMk cId="3446282227" sldId="644"/>
        </pc:sldMkLst>
      </pc:sldChg>
      <pc:sldChg chg="del">
        <pc:chgData name="Thomas, Christine L" userId="835ed3f7-9d57-4f75-8c60-7ac51c95d125" providerId="ADAL" clId="{135B2F90-6541-420F-AC62-0E6EA16A3751}" dt="2022-07-20T19:56:23.127" v="236" actId="47"/>
        <pc:sldMkLst>
          <pc:docMk/>
          <pc:sldMk cId="195264493" sldId="645"/>
        </pc:sldMkLst>
      </pc:sldChg>
      <pc:sldChg chg="del">
        <pc:chgData name="Thomas, Christine L" userId="835ed3f7-9d57-4f75-8c60-7ac51c95d125" providerId="ADAL" clId="{135B2F90-6541-420F-AC62-0E6EA16A3751}" dt="2022-07-20T19:56:23.127" v="236" actId="47"/>
        <pc:sldMkLst>
          <pc:docMk/>
          <pc:sldMk cId="663913792" sldId="646"/>
        </pc:sldMkLst>
      </pc:sldChg>
      <pc:sldChg chg="del">
        <pc:chgData name="Thomas, Christine L" userId="835ed3f7-9d57-4f75-8c60-7ac51c95d125" providerId="ADAL" clId="{135B2F90-6541-420F-AC62-0E6EA16A3751}" dt="2022-07-20T19:56:23.127" v="236" actId="47"/>
        <pc:sldMkLst>
          <pc:docMk/>
          <pc:sldMk cId="4034781810" sldId="647"/>
        </pc:sldMkLst>
      </pc:sldChg>
      <pc:sldChg chg="del">
        <pc:chgData name="Thomas, Christine L" userId="835ed3f7-9d57-4f75-8c60-7ac51c95d125" providerId="ADAL" clId="{135B2F90-6541-420F-AC62-0E6EA16A3751}" dt="2022-07-20T19:56:23.127" v="236" actId="47"/>
        <pc:sldMkLst>
          <pc:docMk/>
          <pc:sldMk cId="1421806758" sldId="648"/>
        </pc:sldMkLst>
      </pc:sldChg>
      <pc:sldChg chg="addSp delSp modSp new add del mod addCm delCm">
        <pc:chgData name="Thomas, Christine L" userId="835ed3f7-9d57-4f75-8c60-7ac51c95d125" providerId="ADAL" clId="{135B2F90-6541-420F-AC62-0E6EA16A3751}" dt="2022-07-26T17:39:04.215" v="3006" actId="1592"/>
        <pc:sldMkLst>
          <pc:docMk/>
          <pc:sldMk cId="1011188826" sldId="649"/>
        </pc:sldMkLst>
        <pc:spChg chg="mod">
          <ac:chgData name="Thomas, Christine L" userId="835ed3f7-9d57-4f75-8c60-7ac51c95d125" providerId="ADAL" clId="{135B2F90-6541-420F-AC62-0E6EA16A3751}" dt="2022-07-20T19:53:22.544" v="192" actId="1076"/>
          <ac:spMkLst>
            <pc:docMk/>
            <pc:sldMk cId="1011188826" sldId="649"/>
            <ac:spMk id="2" creationId="{6BCBBD28-0162-4193-A4DD-66C4EECC7E88}"/>
          </ac:spMkLst>
        </pc:spChg>
        <pc:spChg chg="del">
          <ac:chgData name="Thomas, Christine L" userId="835ed3f7-9d57-4f75-8c60-7ac51c95d125" providerId="ADAL" clId="{135B2F90-6541-420F-AC62-0E6EA16A3751}" dt="2022-07-20T19:53:27.537" v="195" actId="478"/>
          <ac:spMkLst>
            <pc:docMk/>
            <pc:sldMk cId="1011188826" sldId="649"/>
            <ac:spMk id="3" creationId="{00B68F5D-3CAB-4EFE-8506-166C28A3B0DC}"/>
          </ac:spMkLst>
        </pc:spChg>
        <pc:spChg chg="add mod">
          <ac:chgData name="Thomas, Christine L" userId="835ed3f7-9d57-4f75-8c60-7ac51c95d125" providerId="ADAL" clId="{135B2F90-6541-420F-AC62-0E6EA16A3751}" dt="2022-07-26T17:11:04.665" v="2998" actId="164"/>
          <ac:spMkLst>
            <pc:docMk/>
            <pc:sldMk cId="1011188826" sldId="649"/>
            <ac:spMk id="3" creationId="{EE91246A-62E3-4E76-BCEF-6285005B8EA6}"/>
          </ac:spMkLst>
        </pc:spChg>
        <pc:spChg chg="add mod">
          <ac:chgData name="Thomas, Christine L" userId="835ed3f7-9d57-4f75-8c60-7ac51c95d125" providerId="ADAL" clId="{135B2F90-6541-420F-AC62-0E6EA16A3751}" dt="2022-07-20T20:56:50.856" v="2560"/>
          <ac:spMkLst>
            <pc:docMk/>
            <pc:sldMk cId="1011188826" sldId="649"/>
            <ac:spMk id="6" creationId="{25A755F6-E906-4EE5-AD71-0D9F8C104501}"/>
          </ac:spMkLst>
        </pc:spChg>
        <pc:grpChg chg="add mod">
          <ac:chgData name="Thomas, Christine L" userId="835ed3f7-9d57-4f75-8c60-7ac51c95d125" providerId="ADAL" clId="{135B2F90-6541-420F-AC62-0E6EA16A3751}" dt="2022-07-26T17:11:04.665" v="2998" actId="164"/>
          <ac:grpSpMkLst>
            <pc:docMk/>
            <pc:sldMk cId="1011188826" sldId="649"/>
            <ac:grpSpMk id="4" creationId="{9F53437E-851E-40C4-9750-83CA2180224A}"/>
          </ac:grpSpMkLst>
        </pc:grpChg>
        <pc:picChg chg="add mod ord">
          <ac:chgData name="Thomas, Christine L" userId="835ed3f7-9d57-4f75-8c60-7ac51c95d125" providerId="ADAL" clId="{135B2F90-6541-420F-AC62-0E6EA16A3751}" dt="2022-07-26T17:11:04.665" v="2998" actId="164"/>
          <ac:picMkLst>
            <pc:docMk/>
            <pc:sldMk cId="1011188826" sldId="649"/>
            <ac:picMk id="5" creationId="{5582D558-9EDD-4ECD-803F-B1384036E631}"/>
          </ac:picMkLst>
        </pc:picChg>
      </pc:sldChg>
      <pc:sldChg chg="addSp delSp modSp new mod modClrScheme chgLayout">
        <pc:chgData name="Thomas, Christine L" userId="835ed3f7-9d57-4f75-8c60-7ac51c95d125" providerId="ADAL" clId="{135B2F90-6541-420F-AC62-0E6EA16A3751}" dt="2022-07-21T12:48:27.516" v="2643" actId="1076"/>
        <pc:sldMkLst>
          <pc:docMk/>
          <pc:sldMk cId="402689665" sldId="650"/>
        </pc:sldMkLst>
        <pc:spChg chg="del mod ord">
          <ac:chgData name="Thomas, Christine L" userId="835ed3f7-9d57-4f75-8c60-7ac51c95d125" providerId="ADAL" clId="{135B2F90-6541-420F-AC62-0E6EA16A3751}" dt="2022-07-20T19:56:41.784" v="238" actId="700"/>
          <ac:spMkLst>
            <pc:docMk/>
            <pc:sldMk cId="402689665" sldId="650"/>
            <ac:spMk id="2" creationId="{4D3BB128-A1F8-450A-A614-5DE6B1349683}"/>
          </ac:spMkLst>
        </pc:spChg>
        <pc:spChg chg="add mod ord">
          <ac:chgData name="Thomas, Christine L" userId="835ed3f7-9d57-4f75-8c60-7ac51c95d125" providerId="ADAL" clId="{135B2F90-6541-420F-AC62-0E6EA16A3751}" dt="2022-07-20T20:12:26.310" v="840" actId="20577"/>
          <ac:spMkLst>
            <pc:docMk/>
            <pc:sldMk cId="402689665" sldId="650"/>
            <ac:spMk id="3" creationId="{F9FEBBA0-022B-45EA-9A91-E7471F27BF25}"/>
          </ac:spMkLst>
        </pc:spChg>
        <pc:spChg chg="add mod ord">
          <ac:chgData name="Thomas, Christine L" userId="835ed3f7-9d57-4f75-8c60-7ac51c95d125" providerId="ADAL" clId="{135B2F90-6541-420F-AC62-0E6EA16A3751}" dt="2022-07-20T20:13:03.007" v="870" actId="313"/>
          <ac:spMkLst>
            <pc:docMk/>
            <pc:sldMk cId="402689665" sldId="650"/>
            <ac:spMk id="4" creationId="{3C446DF3-6368-4381-A7C1-088B3AAEDFDF}"/>
          </ac:spMkLst>
        </pc:spChg>
        <pc:spChg chg="add mod">
          <ac:chgData name="Thomas, Christine L" userId="835ed3f7-9d57-4f75-8c60-7ac51c95d125" providerId="ADAL" clId="{135B2F90-6541-420F-AC62-0E6EA16A3751}" dt="2022-07-20T20:56:56.613" v="2561"/>
          <ac:spMkLst>
            <pc:docMk/>
            <pc:sldMk cId="402689665" sldId="650"/>
            <ac:spMk id="5" creationId="{B2279DD2-6EB8-4B24-99B9-BAF76906C7C0}"/>
          </ac:spMkLst>
        </pc:spChg>
        <pc:graphicFrameChg chg="add mod">
          <ac:chgData name="Thomas, Christine L" userId="835ed3f7-9d57-4f75-8c60-7ac51c95d125" providerId="ADAL" clId="{135B2F90-6541-420F-AC62-0E6EA16A3751}" dt="2022-07-21T12:48:27.516" v="2643" actId="1076"/>
          <ac:graphicFrameMkLst>
            <pc:docMk/>
            <pc:sldMk cId="402689665" sldId="650"/>
            <ac:graphicFrameMk id="6" creationId="{E3229263-55F2-481E-90C3-AFCA38F5D35F}"/>
          </ac:graphicFrameMkLst>
        </pc:graphicFrameChg>
      </pc:sldChg>
      <pc:sldChg chg="addSp modSp add mod">
        <pc:chgData name="Thomas, Christine L" userId="835ed3f7-9d57-4f75-8c60-7ac51c95d125" providerId="ADAL" clId="{135B2F90-6541-420F-AC62-0E6EA16A3751}" dt="2022-07-25T13:08:43.962" v="2964" actId="20577"/>
        <pc:sldMkLst>
          <pc:docMk/>
          <pc:sldMk cId="1853647233" sldId="651"/>
        </pc:sldMkLst>
        <pc:spChg chg="mod">
          <ac:chgData name="Thomas, Christine L" userId="835ed3f7-9d57-4f75-8c60-7ac51c95d125" providerId="ADAL" clId="{135B2F90-6541-420F-AC62-0E6EA16A3751}" dt="2022-07-20T20:03:02.543" v="462" actId="5793"/>
          <ac:spMkLst>
            <pc:docMk/>
            <pc:sldMk cId="1853647233" sldId="651"/>
            <ac:spMk id="3" creationId="{F9FEBBA0-022B-45EA-9A91-E7471F27BF25}"/>
          </ac:spMkLst>
        </pc:spChg>
        <pc:spChg chg="mod">
          <ac:chgData name="Thomas, Christine L" userId="835ed3f7-9d57-4f75-8c60-7ac51c95d125" providerId="ADAL" clId="{135B2F90-6541-420F-AC62-0E6EA16A3751}" dt="2022-07-25T13:08:43.962" v="2964" actId="20577"/>
          <ac:spMkLst>
            <pc:docMk/>
            <pc:sldMk cId="1853647233" sldId="651"/>
            <ac:spMk id="4" creationId="{3C446DF3-6368-4381-A7C1-088B3AAEDFDF}"/>
          </ac:spMkLst>
        </pc:spChg>
        <pc:spChg chg="add mod">
          <ac:chgData name="Thomas, Christine L" userId="835ed3f7-9d57-4f75-8c60-7ac51c95d125" providerId="ADAL" clId="{135B2F90-6541-420F-AC62-0E6EA16A3751}" dt="2022-07-20T20:57:04.248" v="2565"/>
          <ac:spMkLst>
            <pc:docMk/>
            <pc:sldMk cId="1853647233" sldId="651"/>
            <ac:spMk id="6" creationId="{7FA8CBBC-39A0-499E-9690-FCE94D2BD2CF}"/>
          </ac:spMkLst>
        </pc:spChg>
        <pc:picChg chg="add mod">
          <ac:chgData name="Thomas, Christine L" userId="835ed3f7-9d57-4f75-8c60-7ac51c95d125" providerId="ADAL" clId="{135B2F90-6541-420F-AC62-0E6EA16A3751}" dt="2022-07-20T20:38:35.401" v="2321" actId="1076"/>
          <ac:picMkLst>
            <pc:docMk/>
            <pc:sldMk cId="1853647233" sldId="651"/>
            <ac:picMk id="5" creationId="{4CABC645-73E5-42E2-8785-E94846758460}"/>
          </ac:picMkLst>
        </pc:picChg>
      </pc:sldChg>
      <pc:sldChg chg="delSp modSp add del mod">
        <pc:chgData name="Thomas, Christine L" userId="835ed3f7-9d57-4f75-8c60-7ac51c95d125" providerId="ADAL" clId="{135B2F90-6541-420F-AC62-0E6EA16A3751}" dt="2022-07-20T20:19:28.183" v="1331" actId="2696"/>
        <pc:sldMkLst>
          <pc:docMk/>
          <pc:sldMk cId="2791565965" sldId="652"/>
        </pc:sldMkLst>
        <pc:spChg chg="mod">
          <ac:chgData name="Thomas, Christine L" userId="835ed3f7-9d57-4f75-8c60-7ac51c95d125" providerId="ADAL" clId="{135B2F90-6541-420F-AC62-0E6EA16A3751}" dt="2022-07-20T20:05:07.796" v="560" actId="20577"/>
          <ac:spMkLst>
            <pc:docMk/>
            <pc:sldMk cId="2791565965" sldId="652"/>
            <ac:spMk id="3" creationId="{F9FEBBA0-022B-45EA-9A91-E7471F27BF25}"/>
          </ac:spMkLst>
        </pc:spChg>
        <pc:spChg chg="mod">
          <ac:chgData name="Thomas, Christine L" userId="835ed3f7-9d57-4f75-8c60-7ac51c95d125" providerId="ADAL" clId="{135B2F90-6541-420F-AC62-0E6EA16A3751}" dt="2022-07-20T20:06:42.893" v="605" actId="20577"/>
          <ac:spMkLst>
            <pc:docMk/>
            <pc:sldMk cId="2791565965" sldId="652"/>
            <ac:spMk id="4" creationId="{3C446DF3-6368-4381-A7C1-088B3AAEDFDF}"/>
          </ac:spMkLst>
        </pc:spChg>
        <pc:picChg chg="del">
          <ac:chgData name="Thomas, Christine L" userId="835ed3f7-9d57-4f75-8c60-7ac51c95d125" providerId="ADAL" clId="{135B2F90-6541-420F-AC62-0E6EA16A3751}" dt="2022-07-20T20:05:27.950" v="564" actId="478"/>
          <ac:picMkLst>
            <pc:docMk/>
            <pc:sldMk cId="2791565965" sldId="652"/>
            <ac:picMk id="5" creationId="{4CABC645-73E5-42E2-8785-E94846758460}"/>
          </ac:picMkLst>
        </pc:picChg>
      </pc:sldChg>
      <pc:sldChg chg="addSp modSp add mod ord">
        <pc:chgData name="Thomas, Christine L" userId="835ed3f7-9d57-4f75-8c60-7ac51c95d125" providerId="ADAL" clId="{135B2F90-6541-420F-AC62-0E6EA16A3751}" dt="2022-07-25T13:11:03.544" v="2987"/>
        <pc:sldMkLst>
          <pc:docMk/>
          <pc:sldMk cId="3454489424" sldId="653"/>
        </pc:sldMkLst>
        <pc:spChg chg="mod">
          <ac:chgData name="Thomas, Christine L" userId="835ed3f7-9d57-4f75-8c60-7ac51c95d125" providerId="ADAL" clId="{135B2F90-6541-420F-AC62-0E6EA16A3751}" dt="2022-07-20T20:21:37.490" v="1397" actId="20577"/>
          <ac:spMkLst>
            <pc:docMk/>
            <pc:sldMk cId="3454489424" sldId="653"/>
            <ac:spMk id="3" creationId="{F9FEBBA0-022B-45EA-9A91-E7471F27BF25}"/>
          </ac:spMkLst>
        </pc:spChg>
        <pc:spChg chg="mod">
          <ac:chgData name="Thomas, Christine L" userId="835ed3f7-9d57-4f75-8c60-7ac51c95d125" providerId="ADAL" clId="{135B2F90-6541-420F-AC62-0E6EA16A3751}" dt="2022-07-25T13:10:23.371" v="2985" actId="20577"/>
          <ac:spMkLst>
            <pc:docMk/>
            <pc:sldMk cId="3454489424" sldId="653"/>
            <ac:spMk id="4" creationId="{3C446DF3-6368-4381-A7C1-088B3AAEDFDF}"/>
          </ac:spMkLst>
        </pc:spChg>
        <pc:spChg chg="add mod">
          <ac:chgData name="Thomas, Christine L" userId="835ed3f7-9d57-4f75-8c60-7ac51c95d125" providerId="ADAL" clId="{135B2F90-6541-420F-AC62-0E6EA16A3751}" dt="2022-07-20T20:57:06.095" v="2566"/>
          <ac:spMkLst>
            <pc:docMk/>
            <pc:sldMk cId="3454489424" sldId="653"/>
            <ac:spMk id="5" creationId="{E8A836A1-2DCC-4FAB-B544-9A0AB6981D8D}"/>
          </ac:spMkLst>
        </pc:spChg>
        <pc:picChg chg="add mod">
          <ac:chgData name="Thomas, Christine L" userId="835ed3f7-9d57-4f75-8c60-7ac51c95d125" providerId="ADAL" clId="{135B2F90-6541-420F-AC62-0E6EA16A3751}" dt="2022-07-25T13:10:20.751" v="2983" actId="1076"/>
          <ac:picMkLst>
            <pc:docMk/>
            <pc:sldMk cId="3454489424" sldId="653"/>
            <ac:picMk id="6" creationId="{E280A60A-31AD-43C4-8A9A-F0D7411EFFAD}"/>
          </ac:picMkLst>
        </pc:picChg>
      </pc:sldChg>
      <pc:sldChg chg="addSp modSp add del mod">
        <pc:chgData name="Thomas, Christine L" userId="835ed3f7-9d57-4f75-8c60-7ac51c95d125" providerId="ADAL" clId="{135B2F90-6541-420F-AC62-0E6EA16A3751}" dt="2022-07-21T13:31:32.751" v="2918" actId="1076"/>
        <pc:sldMkLst>
          <pc:docMk/>
          <pc:sldMk cId="4082119582" sldId="654"/>
        </pc:sldMkLst>
        <pc:spChg chg="mod">
          <ac:chgData name="Thomas, Christine L" userId="835ed3f7-9d57-4f75-8c60-7ac51c95d125" providerId="ADAL" clId="{135B2F90-6541-420F-AC62-0E6EA16A3751}" dt="2022-07-20T20:09:09.784" v="701" actId="20577"/>
          <ac:spMkLst>
            <pc:docMk/>
            <pc:sldMk cId="4082119582" sldId="654"/>
            <ac:spMk id="3" creationId="{F9FEBBA0-022B-45EA-9A91-E7471F27BF25}"/>
          </ac:spMkLst>
        </pc:spChg>
        <pc:spChg chg="mod">
          <ac:chgData name="Thomas, Christine L" userId="835ed3f7-9d57-4f75-8c60-7ac51c95d125" providerId="ADAL" clId="{135B2F90-6541-420F-AC62-0E6EA16A3751}" dt="2022-07-21T13:31:19.417" v="2914" actId="20577"/>
          <ac:spMkLst>
            <pc:docMk/>
            <pc:sldMk cId="4082119582" sldId="654"/>
            <ac:spMk id="4" creationId="{3C446DF3-6368-4381-A7C1-088B3AAEDFDF}"/>
          </ac:spMkLst>
        </pc:spChg>
        <pc:spChg chg="add mod">
          <ac:chgData name="Thomas, Christine L" userId="835ed3f7-9d57-4f75-8c60-7ac51c95d125" providerId="ADAL" clId="{135B2F90-6541-420F-AC62-0E6EA16A3751}" dt="2022-07-20T20:57:09.652" v="2568"/>
          <ac:spMkLst>
            <pc:docMk/>
            <pc:sldMk cId="4082119582" sldId="654"/>
            <ac:spMk id="5" creationId="{E8EE7D78-EAB4-4681-926E-4F50D88414FA}"/>
          </ac:spMkLst>
        </pc:spChg>
        <pc:picChg chg="add mod">
          <ac:chgData name="Thomas, Christine L" userId="835ed3f7-9d57-4f75-8c60-7ac51c95d125" providerId="ADAL" clId="{135B2F90-6541-420F-AC62-0E6EA16A3751}" dt="2022-07-21T13:31:32.751" v="2918" actId="1076"/>
          <ac:picMkLst>
            <pc:docMk/>
            <pc:sldMk cId="4082119582" sldId="654"/>
            <ac:picMk id="6" creationId="{48E1DF8D-E456-40D8-8CC9-D69B244E8742}"/>
          </ac:picMkLst>
        </pc:picChg>
        <pc:picChg chg="add mod">
          <ac:chgData name="Thomas, Christine L" userId="835ed3f7-9d57-4f75-8c60-7ac51c95d125" providerId="ADAL" clId="{135B2F90-6541-420F-AC62-0E6EA16A3751}" dt="2022-07-21T13:31:30.062" v="2917" actId="1076"/>
          <ac:picMkLst>
            <pc:docMk/>
            <pc:sldMk cId="4082119582" sldId="654"/>
            <ac:picMk id="8" creationId="{207EA982-513E-4AF4-9E30-BFCE612B290D}"/>
          </ac:picMkLst>
        </pc:picChg>
      </pc:sldChg>
      <pc:sldChg chg="addSp modSp add mod ord addCm delCm">
        <pc:chgData name="Thomas, Christine L" userId="835ed3f7-9d57-4f75-8c60-7ac51c95d125" providerId="ADAL" clId="{135B2F90-6541-420F-AC62-0E6EA16A3751}" dt="2022-07-26T17:39:26.683" v="3008" actId="1592"/>
        <pc:sldMkLst>
          <pc:docMk/>
          <pc:sldMk cId="2782882267" sldId="655"/>
        </pc:sldMkLst>
        <pc:spChg chg="mod">
          <ac:chgData name="Thomas, Christine L" userId="835ed3f7-9d57-4f75-8c60-7ac51c95d125" providerId="ADAL" clId="{135B2F90-6541-420F-AC62-0E6EA16A3751}" dt="2022-07-21T13:00:57.602" v="2738" actId="20577"/>
          <ac:spMkLst>
            <pc:docMk/>
            <pc:sldMk cId="2782882267" sldId="655"/>
            <ac:spMk id="3" creationId="{F9FEBBA0-022B-45EA-9A91-E7471F27BF25}"/>
          </ac:spMkLst>
        </pc:spChg>
        <pc:spChg chg="mod">
          <ac:chgData name="Thomas, Christine L" userId="835ed3f7-9d57-4f75-8c60-7ac51c95d125" providerId="ADAL" clId="{135B2F90-6541-420F-AC62-0E6EA16A3751}" dt="2022-07-20T20:39:18.067" v="2327" actId="20577"/>
          <ac:spMkLst>
            <pc:docMk/>
            <pc:sldMk cId="2782882267" sldId="655"/>
            <ac:spMk id="4" creationId="{3C446DF3-6368-4381-A7C1-088B3AAEDFDF}"/>
          </ac:spMkLst>
        </pc:spChg>
        <pc:spChg chg="add mod">
          <ac:chgData name="Thomas, Christine L" userId="835ed3f7-9d57-4f75-8c60-7ac51c95d125" providerId="ADAL" clId="{135B2F90-6541-420F-AC62-0E6EA16A3751}" dt="2022-07-20T20:57:11.220" v="2569"/>
          <ac:spMkLst>
            <pc:docMk/>
            <pc:sldMk cId="2782882267" sldId="655"/>
            <ac:spMk id="5" creationId="{3DE0F45E-CE45-462F-ACB8-28D808BF0751}"/>
          </ac:spMkLst>
        </pc:spChg>
        <pc:picChg chg="add mod">
          <ac:chgData name="Thomas, Christine L" userId="835ed3f7-9d57-4f75-8c60-7ac51c95d125" providerId="ADAL" clId="{135B2F90-6541-420F-AC62-0E6EA16A3751}" dt="2022-07-21T15:37:51.802" v="2962" actId="1037"/>
          <ac:picMkLst>
            <pc:docMk/>
            <pc:sldMk cId="2782882267" sldId="655"/>
            <ac:picMk id="6" creationId="{005C929B-1370-4D2A-9E57-29EAC76DEFE7}"/>
          </ac:picMkLst>
        </pc:picChg>
      </pc:sldChg>
      <pc:sldChg chg="addSp modSp add mod">
        <pc:chgData name="Thomas, Christine L" userId="835ed3f7-9d57-4f75-8c60-7ac51c95d125" providerId="ADAL" clId="{135B2F90-6541-420F-AC62-0E6EA16A3751}" dt="2022-07-26T17:15:24.577" v="3005" actId="20577"/>
        <pc:sldMkLst>
          <pc:docMk/>
          <pc:sldMk cId="820583448" sldId="656"/>
        </pc:sldMkLst>
        <pc:spChg chg="mod">
          <ac:chgData name="Thomas, Christine L" userId="835ed3f7-9d57-4f75-8c60-7ac51c95d125" providerId="ADAL" clId="{135B2F90-6541-420F-AC62-0E6EA16A3751}" dt="2022-07-26T17:15:24.577" v="3005" actId="20577"/>
          <ac:spMkLst>
            <pc:docMk/>
            <pc:sldMk cId="820583448" sldId="656"/>
            <ac:spMk id="3" creationId="{F9FEBBA0-022B-45EA-9A91-E7471F27BF25}"/>
          </ac:spMkLst>
        </pc:spChg>
        <pc:spChg chg="mod">
          <ac:chgData name="Thomas, Christine L" userId="835ed3f7-9d57-4f75-8c60-7ac51c95d125" providerId="ADAL" clId="{135B2F90-6541-420F-AC62-0E6EA16A3751}" dt="2022-07-20T20:37:44.749" v="2311" actId="20577"/>
          <ac:spMkLst>
            <pc:docMk/>
            <pc:sldMk cId="820583448" sldId="656"/>
            <ac:spMk id="4" creationId="{3C446DF3-6368-4381-A7C1-088B3AAEDFDF}"/>
          </ac:spMkLst>
        </pc:spChg>
        <pc:spChg chg="add mod">
          <ac:chgData name="Thomas, Christine L" userId="835ed3f7-9d57-4f75-8c60-7ac51c95d125" providerId="ADAL" clId="{135B2F90-6541-420F-AC62-0E6EA16A3751}" dt="2022-07-20T20:56:59.480" v="2562"/>
          <ac:spMkLst>
            <pc:docMk/>
            <pc:sldMk cId="820583448" sldId="656"/>
            <ac:spMk id="5" creationId="{5D5E4D0F-C38E-4D53-8992-3DF097496E55}"/>
          </ac:spMkLst>
        </pc:spChg>
        <pc:picChg chg="add mod">
          <ac:chgData name="Thomas, Christine L" userId="835ed3f7-9d57-4f75-8c60-7ac51c95d125" providerId="ADAL" clId="{135B2F90-6541-420F-AC62-0E6EA16A3751}" dt="2022-07-25T13:07:12.456" v="2963" actId="1076"/>
          <ac:picMkLst>
            <pc:docMk/>
            <pc:sldMk cId="820583448" sldId="656"/>
            <ac:picMk id="6" creationId="{E7940325-EAD8-4A8D-B952-0A4A28CD783F}"/>
          </ac:picMkLst>
        </pc:picChg>
      </pc:sldChg>
      <pc:sldChg chg="addSp modSp add mod">
        <pc:chgData name="Thomas, Christine L" userId="835ed3f7-9d57-4f75-8c60-7ac51c95d125" providerId="ADAL" clId="{135B2F90-6541-420F-AC62-0E6EA16A3751}" dt="2022-07-20T20:57:02.712" v="2564"/>
        <pc:sldMkLst>
          <pc:docMk/>
          <pc:sldMk cId="3135234467" sldId="657"/>
        </pc:sldMkLst>
        <pc:spChg chg="mod">
          <ac:chgData name="Thomas, Christine L" userId="835ed3f7-9d57-4f75-8c60-7ac51c95d125" providerId="ADAL" clId="{135B2F90-6541-420F-AC62-0E6EA16A3751}" dt="2022-07-20T20:38:11.508" v="2316" actId="20577"/>
          <ac:spMkLst>
            <pc:docMk/>
            <pc:sldMk cId="3135234467" sldId="657"/>
            <ac:spMk id="4" creationId="{3C446DF3-6368-4381-A7C1-088B3AAEDFDF}"/>
          </ac:spMkLst>
        </pc:spChg>
        <pc:spChg chg="add mod">
          <ac:chgData name="Thomas, Christine L" userId="835ed3f7-9d57-4f75-8c60-7ac51c95d125" providerId="ADAL" clId="{135B2F90-6541-420F-AC62-0E6EA16A3751}" dt="2022-07-20T20:57:02.712" v="2564"/>
          <ac:spMkLst>
            <pc:docMk/>
            <pc:sldMk cId="3135234467" sldId="657"/>
            <ac:spMk id="5" creationId="{F2880A67-1364-41FE-96D9-BC59BEBB6BDB}"/>
          </ac:spMkLst>
        </pc:spChg>
      </pc:sldChg>
      <pc:sldChg chg="addSp modSp add mod addCm delCm">
        <pc:chgData name="Thomas, Christine L" userId="835ed3f7-9d57-4f75-8c60-7ac51c95d125" providerId="ADAL" clId="{135B2F90-6541-420F-AC62-0E6EA16A3751}" dt="2022-07-26T17:39:16.011" v="3007" actId="1592"/>
        <pc:sldMkLst>
          <pc:docMk/>
          <pc:sldMk cId="2665868235" sldId="658"/>
        </pc:sldMkLst>
        <pc:spChg chg="mod">
          <ac:chgData name="Thomas, Christine L" userId="835ed3f7-9d57-4f75-8c60-7ac51c95d125" providerId="ADAL" clId="{135B2F90-6541-420F-AC62-0E6EA16A3751}" dt="2022-07-26T17:11:25.905" v="3001" actId="20577"/>
          <ac:spMkLst>
            <pc:docMk/>
            <pc:sldMk cId="2665868235" sldId="658"/>
            <ac:spMk id="3" creationId="{F9FEBBA0-022B-45EA-9A91-E7471F27BF25}"/>
          </ac:spMkLst>
        </pc:spChg>
        <pc:spChg chg="mod">
          <ac:chgData name="Thomas, Christine L" userId="835ed3f7-9d57-4f75-8c60-7ac51c95d125" providerId="ADAL" clId="{135B2F90-6541-420F-AC62-0E6EA16A3751}" dt="2022-07-20T20:37:54.844" v="2313" actId="20577"/>
          <ac:spMkLst>
            <pc:docMk/>
            <pc:sldMk cId="2665868235" sldId="658"/>
            <ac:spMk id="4" creationId="{3C446DF3-6368-4381-A7C1-088B3AAEDFDF}"/>
          </ac:spMkLst>
        </pc:spChg>
        <pc:spChg chg="add mod">
          <ac:chgData name="Thomas, Christine L" userId="835ed3f7-9d57-4f75-8c60-7ac51c95d125" providerId="ADAL" clId="{135B2F90-6541-420F-AC62-0E6EA16A3751}" dt="2022-07-20T20:57:01.417" v="2563"/>
          <ac:spMkLst>
            <pc:docMk/>
            <pc:sldMk cId="2665868235" sldId="658"/>
            <ac:spMk id="5" creationId="{008F302C-15F1-4531-8810-BE5FD0317C9D}"/>
          </ac:spMkLst>
        </pc:spChg>
        <pc:picChg chg="add mod">
          <ac:chgData name="Thomas, Christine L" userId="835ed3f7-9d57-4f75-8c60-7ac51c95d125" providerId="ADAL" clId="{135B2F90-6541-420F-AC62-0E6EA16A3751}" dt="2022-07-21T12:29:25.838" v="2581" actId="1076"/>
          <ac:picMkLst>
            <pc:docMk/>
            <pc:sldMk cId="2665868235" sldId="658"/>
            <ac:picMk id="6" creationId="{EC8F21A5-5492-492A-9C74-973D0C968ED3}"/>
          </ac:picMkLst>
        </pc:picChg>
      </pc:sldChg>
      <pc:sldChg chg="addSp modSp add mod">
        <pc:chgData name="Thomas, Christine L" userId="835ed3f7-9d57-4f75-8c60-7ac51c95d125" providerId="ADAL" clId="{135B2F90-6541-420F-AC62-0E6EA16A3751}" dt="2022-07-25T13:10:11.273" v="2977" actId="21"/>
        <pc:sldMkLst>
          <pc:docMk/>
          <pc:sldMk cId="1085515029" sldId="659"/>
        </pc:sldMkLst>
        <pc:spChg chg="mod">
          <ac:chgData name="Thomas, Christine L" userId="835ed3f7-9d57-4f75-8c60-7ac51c95d125" providerId="ADAL" clId="{135B2F90-6541-420F-AC62-0E6EA16A3751}" dt="2022-07-20T20:22:35.274" v="1429" actId="20577"/>
          <ac:spMkLst>
            <pc:docMk/>
            <pc:sldMk cId="1085515029" sldId="659"/>
            <ac:spMk id="3" creationId="{F9FEBBA0-022B-45EA-9A91-E7471F27BF25}"/>
          </ac:spMkLst>
        </pc:spChg>
        <pc:spChg chg="mod">
          <ac:chgData name="Thomas, Christine L" userId="835ed3f7-9d57-4f75-8c60-7ac51c95d125" providerId="ADAL" clId="{135B2F90-6541-420F-AC62-0E6EA16A3751}" dt="2022-07-25T13:10:11.273" v="2977" actId="21"/>
          <ac:spMkLst>
            <pc:docMk/>
            <pc:sldMk cId="1085515029" sldId="659"/>
            <ac:spMk id="4" creationId="{3C446DF3-6368-4381-A7C1-088B3AAEDFDF}"/>
          </ac:spMkLst>
        </pc:spChg>
        <pc:spChg chg="add mod">
          <ac:chgData name="Thomas, Christine L" userId="835ed3f7-9d57-4f75-8c60-7ac51c95d125" providerId="ADAL" clId="{135B2F90-6541-420F-AC62-0E6EA16A3751}" dt="2022-07-20T20:57:08.110" v="2567"/>
          <ac:spMkLst>
            <pc:docMk/>
            <pc:sldMk cId="1085515029" sldId="659"/>
            <ac:spMk id="5" creationId="{9EFA0EF5-39EB-4D41-AD32-C655AD3B34F8}"/>
          </ac:spMkLst>
        </pc:spChg>
      </pc:sldChg>
      <pc:sldChg chg="addSp modSp add mod ord">
        <pc:chgData name="Thomas, Christine L" userId="835ed3f7-9d57-4f75-8c60-7ac51c95d125" providerId="ADAL" clId="{135B2F90-6541-420F-AC62-0E6EA16A3751}" dt="2022-07-25T13:50:55.772" v="2991"/>
        <pc:sldMkLst>
          <pc:docMk/>
          <pc:sldMk cId="1415524774" sldId="660"/>
        </pc:sldMkLst>
        <pc:spChg chg="mod">
          <ac:chgData name="Thomas, Christine L" userId="835ed3f7-9d57-4f75-8c60-7ac51c95d125" providerId="ADAL" clId="{135B2F90-6541-420F-AC62-0E6EA16A3751}" dt="2022-07-20T20:24:36.358" v="1487" actId="20577"/>
          <ac:spMkLst>
            <pc:docMk/>
            <pc:sldMk cId="1415524774" sldId="660"/>
            <ac:spMk id="3" creationId="{F9FEBBA0-022B-45EA-9A91-E7471F27BF25}"/>
          </ac:spMkLst>
        </pc:spChg>
        <pc:spChg chg="mod">
          <ac:chgData name="Thomas, Christine L" userId="835ed3f7-9d57-4f75-8c60-7ac51c95d125" providerId="ADAL" clId="{135B2F90-6541-420F-AC62-0E6EA16A3751}" dt="2022-07-20T20:26:47.614" v="1786" actId="313"/>
          <ac:spMkLst>
            <pc:docMk/>
            <pc:sldMk cId="1415524774" sldId="660"/>
            <ac:spMk id="4" creationId="{3C446DF3-6368-4381-A7C1-088B3AAEDFDF}"/>
          </ac:spMkLst>
        </pc:spChg>
        <pc:spChg chg="add mod">
          <ac:chgData name="Thomas, Christine L" userId="835ed3f7-9d57-4f75-8c60-7ac51c95d125" providerId="ADAL" clId="{135B2F90-6541-420F-AC62-0E6EA16A3751}" dt="2022-07-20T20:57:13.071" v="2570"/>
          <ac:spMkLst>
            <pc:docMk/>
            <pc:sldMk cId="1415524774" sldId="660"/>
            <ac:spMk id="5" creationId="{6B2B8487-B099-41C2-9C49-B952BA619DF9}"/>
          </ac:spMkLst>
        </pc:spChg>
        <pc:picChg chg="add mod">
          <ac:chgData name="Thomas, Christine L" userId="835ed3f7-9d57-4f75-8c60-7ac51c95d125" providerId="ADAL" clId="{135B2F90-6541-420F-AC62-0E6EA16A3751}" dt="2022-07-21T12:35:55.140" v="2596" actId="1076"/>
          <ac:picMkLst>
            <pc:docMk/>
            <pc:sldMk cId="1415524774" sldId="660"/>
            <ac:picMk id="6" creationId="{BBD22169-8B14-4CB5-9011-99CB27B506FC}"/>
          </ac:picMkLst>
        </pc:picChg>
      </pc:sldChg>
      <pc:sldChg chg="addSp modSp add mod ord">
        <pc:chgData name="Thomas, Christine L" userId="835ed3f7-9d57-4f75-8c60-7ac51c95d125" providerId="ADAL" clId="{135B2F90-6541-420F-AC62-0E6EA16A3751}" dt="2022-08-11T13:22:28.190" v="3016" actId="20577"/>
        <pc:sldMkLst>
          <pc:docMk/>
          <pc:sldMk cId="2286554835" sldId="661"/>
        </pc:sldMkLst>
        <pc:spChg chg="mod">
          <ac:chgData name="Thomas, Christine L" userId="835ed3f7-9d57-4f75-8c60-7ac51c95d125" providerId="ADAL" clId="{135B2F90-6541-420F-AC62-0E6EA16A3751}" dt="2022-07-20T20:31:50.381" v="2289" actId="20577"/>
          <ac:spMkLst>
            <pc:docMk/>
            <pc:sldMk cId="2286554835" sldId="661"/>
            <ac:spMk id="3" creationId="{F9FEBBA0-022B-45EA-9A91-E7471F27BF25}"/>
          </ac:spMkLst>
        </pc:spChg>
        <pc:spChg chg="mod">
          <ac:chgData name="Thomas, Christine L" userId="835ed3f7-9d57-4f75-8c60-7ac51c95d125" providerId="ADAL" clId="{135B2F90-6541-420F-AC62-0E6EA16A3751}" dt="2022-08-11T13:22:28.190" v="3016" actId="20577"/>
          <ac:spMkLst>
            <pc:docMk/>
            <pc:sldMk cId="2286554835" sldId="661"/>
            <ac:spMk id="4" creationId="{3C446DF3-6368-4381-A7C1-088B3AAEDFDF}"/>
          </ac:spMkLst>
        </pc:spChg>
        <pc:spChg chg="add mod">
          <ac:chgData name="Thomas, Christine L" userId="835ed3f7-9d57-4f75-8c60-7ac51c95d125" providerId="ADAL" clId="{135B2F90-6541-420F-AC62-0E6EA16A3751}" dt="2022-07-20T20:57:14.600" v="2571"/>
          <ac:spMkLst>
            <pc:docMk/>
            <pc:sldMk cId="2286554835" sldId="661"/>
            <ac:spMk id="5" creationId="{621F2247-B24C-4550-984E-598A37B9FD2A}"/>
          </ac:spMkLst>
        </pc:spChg>
      </pc:sldChg>
      <pc:sldChg chg="addSp modSp add mod">
        <pc:chgData name="Thomas, Christine L" userId="835ed3f7-9d57-4f75-8c60-7ac51c95d125" providerId="ADAL" clId="{135B2F90-6541-420F-AC62-0E6EA16A3751}" dt="2022-07-21T12:53:39.948" v="2677" actId="20577"/>
        <pc:sldMkLst>
          <pc:docMk/>
          <pc:sldMk cId="3033425120" sldId="662"/>
        </pc:sldMkLst>
        <pc:spChg chg="mod">
          <ac:chgData name="Thomas, Christine L" userId="835ed3f7-9d57-4f75-8c60-7ac51c95d125" providerId="ADAL" clId="{135B2F90-6541-420F-AC62-0E6EA16A3751}" dt="2022-07-20T20:31:41.642" v="2276" actId="20577"/>
          <ac:spMkLst>
            <pc:docMk/>
            <pc:sldMk cId="3033425120" sldId="662"/>
            <ac:spMk id="3" creationId="{F9FEBBA0-022B-45EA-9A91-E7471F27BF25}"/>
          </ac:spMkLst>
        </pc:spChg>
        <pc:spChg chg="mod">
          <ac:chgData name="Thomas, Christine L" userId="835ed3f7-9d57-4f75-8c60-7ac51c95d125" providerId="ADAL" clId="{135B2F90-6541-420F-AC62-0E6EA16A3751}" dt="2022-07-21T12:53:39.948" v="2677" actId="20577"/>
          <ac:spMkLst>
            <pc:docMk/>
            <pc:sldMk cId="3033425120" sldId="662"/>
            <ac:spMk id="4" creationId="{3C446DF3-6368-4381-A7C1-088B3AAEDFDF}"/>
          </ac:spMkLst>
        </pc:spChg>
        <pc:spChg chg="add mod">
          <ac:chgData name="Thomas, Christine L" userId="835ed3f7-9d57-4f75-8c60-7ac51c95d125" providerId="ADAL" clId="{135B2F90-6541-420F-AC62-0E6EA16A3751}" dt="2022-07-20T20:57:20.534" v="2574"/>
          <ac:spMkLst>
            <pc:docMk/>
            <pc:sldMk cId="3033425120" sldId="662"/>
            <ac:spMk id="5" creationId="{BC5ABB5C-3110-4411-9553-A537ACFF12DD}"/>
          </ac:spMkLst>
        </pc:spChg>
      </pc:sldChg>
      <pc:sldChg chg="addSp delSp modSp add mod">
        <pc:chgData name="Thomas, Christine L" userId="835ed3f7-9d57-4f75-8c60-7ac51c95d125" providerId="ADAL" clId="{135B2F90-6541-420F-AC62-0E6EA16A3751}" dt="2022-07-20T20:57:17.841" v="2573" actId="478"/>
        <pc:sldMkLst>
          <pc:docMk/>
          <pc:sldMk cId="1265407488" sldId="663"/>
        </pc:sldMkLst>
        <pc:spChg chg="mod">
          <ac:chgData name="Thomas, Christine L" userId="835ed3f7-9d57-4f75-8c60-7ac51c95d125" providerId="ADAL" clId="{135B2F90-6541-420F-AC62-0E6EA16A3751}" dt="2022-07-20T20:44:40.680" v="2375" actId="20577"/>
          <ac:spMkLst>
            <pc:docMk/>
            <pc:sldMk cId="1265407488" sldId="663"/>
            <ac:spMk id="2" creationId="{66BDB3A3-333C-4F2C-8DBC-0530E8566824}"/>
          </ac:spMkLst>
        </pc:spChg>
        <pc:spChg chg="add del mod">
          <ac:chgData name="Thomas, Christine L" userId="835ed3f7-9d57-4f75-8c60-7ac51c95d125" providerId="ADAL" clId="{135B2F90-6541-420F-AC62-0E6EA16A3751}" dt="2022-07-20T20:57:17.841" v="2573" actId="478"/>
          <ac:spMkLst>
            <pc:docMk/>
            <pc:sldMk cId="1265407488" sldId="663"/>
            <ac:spMk id="4" creationId="{91A65E90-7FFD-423F-BD8D-41E54FC3309D}"/>
          </ac:spMkLst>
        </pc:spChg>
      </pc:sldChg>
      <pc:sldChg chg="addSp modSp new mod">
        <pc:chgData name="Thomas, Christine L" userId="835ed3f7-9d57-4f75-8c60-7ac51c95d125" providerId="ADAL" clId="{135B2F90-6541-420F-AC62-0E6EA16A3751}" dt="2022-07-21T13:08:03.733" v="2842" actId="1076"/>
        <pc:sldMkLst>
          <pc:docMk/>
          <pc:sldMk cId="3067533246" sldId="664"/>
        </pc:sldMkLst>
        <pc:spChg chg="mod">
          <ac:chgData name="Thomas, Christine L" userId="835ed3f7-9d57-4f75-8c60-7ac51c95d125" providerId="ADAL" clId="{135B2F90-6541-420F-AC62-0E6EA16A3751}" dt="2022-07-21T13:07:48.722" v="2813" actId="1035"/>
          <ac:spMkLst>
            <pc:docMk/>
            <pc:sldMk cId="3067533246" sldId="664"/>
            <ac:spMk id="2" creationId="{D4A49171-D264-49F2-B3F1-350FB978C5F4}"/>
          </ac:spMkLst>
        </pc:spChg>
        <pc:spChg chg="mod">
          <ac:chgData name="Thomas, Christine L" userId="835ed3f7-9d57-4f75-8c60-7ac51c95d125" providerId="ADAL" clId="{135B2F90-6541-420F-AC62-0E6EA16A3751}" dt="2022-07-21T13:07:59.261" v="2840" actId="1035"/>
          <ac:spMkLst>
            <pc:docMk/>
            <pc:sldMk cId="3067533246" sldId="664"/>
            <ac:spMk id="3" creationId="{5926BD99-2FD1-489F-9780-79C8F878A5AD}"/>
          </ac:spMkLst>
        </pc:spChg>
        <pc:spChg chg="add mod">
          <ac:chgData name="Thomas, Christine L" userId="835ed3f7-9d57-4f75-8c60-7ac51c95d125" providerId="ADAL" clId="{135B2F90-6541-420F-AC62-0E6EA16A3751}" dt="2022-07-20T20:57:22.246" v="2575"/>
          <ac:spMkLst>
            <pc:docMk/>
            <pc:sldMk cId="3067533246" sldId="664"/>
            <ac:spMk id="4" creationId="{7760D9C1-7DDD-4445-AA47-E64D754672C9}"/>
          </ac:spMkLst>
        </pc:spChg>
        <pc:picChg chg="add mod ord">
          <ac:chgData name="Thomas, Christine L" userId="835ed3f7-9d57-4f75-8c60-7ac51c95d125" providerId="ADAL" clId="{135B2F90-6541-420F-AC62-0E6EA16A3751}" dt="2022-07-21T13:08:01.967" v="2841" actId="1076"/>
          <ac:picMkLst>
            <pc:docMk/>
            <pc:sldMk cId="3067533246" sldId="664"/>
            <ac:picMk id="6" creationId="{1001BA8B-BAC1-4D69-9F63-8FFC4497FB3F}"/>
          </ac:picMkLst>
        </pc:picChg>
        <pc:picChg chg="add mod">
          <ac:chgData name="Thomas, Christine L" userId="835ed3f7-9d57-4f75-8c60-7ac51c95d125" providerId="ADAL" clId="{135B2F90-6541-420F-AC62-0E6EA16A3751}" dt="2022-07-21T13:08:03.733" v="2842" actId="1076"/>
          <ac:picMkLst>
            <pc:docMk/>
            <pc:sldMk cId="3067533246" sldId="664"/>
            <ac:picMk id="8" creationId="{B68D7DB9-78C0-4C86-9442-479BA8880D32}"/>
          </ac:picMkLst>
        </pc:picChg>
      </pc:sldChg>
      <pc:sldChg chg="addSp modSp add mod">
        <pc:chgData name="Thomas, Christine L" userId="835ed3f7-9d57-4f75-8c60-7ac51c95d125" providerId="ADAL" clId="{135B2F90-6541-420F-AC62-0E6EA16A3751}" dt="2022-07-21T13:09:59.390" v="2892" actId="1076"/>
        <pc:sldMkLst>
          <pc:docMk/>
          <pc:sldMk cId="3951989463" sldId="665"/>
        </pc:sldMkLst>
        <pc:spChg chg="mod">
          <ac:chgData name="Thomas, Christine L" userId="835ed3f7-9d57-4f75-8c60-7ac51c95d125" providerId="ADAL" clId="{135B2F90-6541-420F-AC62-0E6EA16A3751}" dt="2022-07-21T13:09:41.021" v="2868" actId="1035"/>
          <ac:spMkLst>
            <pc:docMk/>
            <pc:sldMk cId="3951989463" sldId="665"/>
            <ac:spMk id="2" creationId="{D4A49171-D264-49F2-B3F1-350FB978C5F4}"/>
          </ac:spMkLst>
        </pc:spChg>
        <pc:spChg chg="mod">
          <ac:chgData name="Thomas, Christine L" userId="835ed3f7-9d57-4f75-8c60-7ac51c95d125" providerId="ADAL" clId="{135B2F90-6541-420F-AC62-0E6EA16A3751}" dt="2022-07-21T13:09:48.956" v="2888" actId="14100"/>
          <ac:spMkLst>
            <pc:docMk/>
            <pc:sldMk cId="3951989463" sldId="665"/>
            <ac:spMk id="3" creationId="{5926BD99-2FD1-489F-9780-79C8F878A5AD}"/>
          </ac:spMkLst>
        </pc:spChg>
        <pc:spChg chg="add mod">
          <ac:chgData name="Thomas, Christine L" userId="835ed3f7-9d57-4f75-8c60-7ac51c95d125" providerId="ADAL" clId="{135B2F90-6541-420F-AC62-0E6EA16A3751}" dt="2022-07-20T20:57:23.926" v="2576"/>
          <ac:spMkLst>
            <pc:docMk/>
            <pc:sldMk cId="3951989463" sldId="665"/>
            <ac:spMk id="4" creationId="{0F998FDB-6768-4ED7-801B-AF062624556B}"/>
          </ac:spMkLst>
        </pc:spChg>
        <pc:picChg chg="add mod">
          <ac:chgData name="Thomas, Christine L" userId="835ed3f7-9d57-4f75-8c60-7ac51c95d125" providerId="ADAL" clId="{135B2F90-6541-420F-AC62-0E6EA16A3751}" dt="2022-07-21T13:09:57.842" v="2891" actId="1076"/>
          <ac:picMkLst>
            <pc:docMk/>
            <pc:sldMk cId="3951989463" sldId="665"/>
            <ac:picMk id="6" creationId="{A7AB6750-61B6-48EF-8387-187BC40A0B98}"/>
          </ac:picMkLst>
        </pc:picChg>
        <pc:picChg chg="add mod">
          <ac:chgData name="Thomas, Christine L" userId="835ed3f7-9d57-4f75-8c60-7ac51c95d125" providerId="ADAL" clId="{135B2F90-6541-420F-AC62-0E6EA16A3751}" dt="2022-07-21T13:09:59.390" v="2892" actId="1076"/>
          <ac:picMkLst>
            <pc:docMk/>
            <pc:sldMk cId="3951989463" sldId="665"/>
            <ac:picMk id="8" creationId="{6826C271-8DF1-4BC1-8798-B2E1366A27FD}"/>
          </ac:picMkLst>
        </pc:picChg>
      </pc:sldChg>
      <pc:sldChg chg="addSp delSp modSp add mod ord">
        <pc:chgData name="Thomas, Christine L" userId="835ed3f7-9d57-4f75-8c60-7ac51c95d125" providerId="ADAL" clId="{135B2F90-6541-420F-AC62-0E6EA16A3751}" dt="2022-07-21T13:11:55.176" v="2898" actId="1076"/>
        <pc:sldMkLst>
          <pc:docMk/>
          <pc:sldMk cId="3088165863" sldId="666"/>
        </pc:sldMkLst>
        <pc:spChg chg="mod">
          <ac:chgData name="Thomas, Christine L" userId="835ed3f7-9d57-4f75-8c60-7ac51c95d125" providerId="ADAL" clId="{135B2F90-6541-420F-AC62-0E6EA16A3751}" dt="2022-07-21T12:57:25.464" v="2684" actId="20577"/>
          <ac:spMkLst>
            <pc:docMk/>
            <pc:sldMk cId="3088165863" sldId="666"/>
            <ac:spMk id="3" creationId="{F9FEBBA0-022B-45EA-9A91-E7471F27BF25}"/>
          </ac:spMkLst>
        </pc:spChg>
        <pc:spChg chg="mod">
          <ac:chgData name="Thomas, Christine L" userId="835ed3f7-9d57-4f75-8c60-7ac51c95d125" providerId="ADAL" clId="{135B2F90-6541-420F-AC62-0E6EA16A3751}" dt="2022-07-21T12:59:32.390" v="2732" actId="20577"/>
          <ac:spMkLst>
            <pc:docMk/>
            <pc:sldMk cId="3088165863" sldId="666"/>
            <ac:spMk id="4" creationId="{3C446DF3-6368-4381-A7C1-088B3AAEDFDF}"/>
          </ac:spMkLst>
        </pc:spChg>
        <pc:picChg chg="del">
          <ac:chgData name="Thomas, Christine L" userId="835ed3f7-9d57-4f75-8c60-7ac51c95d125" providerId="ADAL" clId="{135B2F90-6541-420F-AC62-0E6EA16A3751}" dt="2022-07-21T12:58:10.313" v="2687" actId="478"/>
          <ac:picMkLst>
            <pc:docMk/>
            <pc:sldMk cId="3088165863" sldId="666"/>
            <ac:picMk id="5" creationId="{4CABC645-73E5-42E2-8785-E94846758460}"/>
          </ac:picMkLst>
        </pc:picChg>
        <pc:picChg chg="add del mod">
          <ac:chgData name="Thomas, Christine L" userId="835ed3f7-9d57-4f75-8c60-7ac51c95d125" providerId="ADAL" clId="{135B2F90-6541-420F-AC62-0E6EA16A3751}" dt="2022-07-21T13:11:45.204" v="2893" actId="478"/>
          <ac:picMkLst>
            <pc:docMk/>
            <pc:sldMk cId="3088165863" sldId="666"/>
            <ac:picMk id="7" creationId="{6C9AC007-0644-454A-BDA3-A27FB67FF3F7}"/>
          </ac:picMkLst>
        </pc:picChg>
        <pc:picChg chg="add mod">
          <ac:chgData name="Thomas, Christine L" userId="835ed3f7-9d57-4f75-8c60-7ac51c95d125" providerId="ADAL" clId="{135B2F90-6541-420F-AC62-0E6EA16A3751}" dt="2022-07-21T13:11:55.176" v="2898" actId="1076"/>
          <ac:picMkLst>
            <pc:docMk/>
            <pc:sldMk cId="3088165863" sldId="666"/>
            <ac:picMk id="9" creationId="{6BF80830-D518-4CCC-A6E2-BFE41CFC3FA1}"/>
          </ac:picMkLst>
        </pc:picChg>
      </pc:sldChg>
      <pc:sldChg chg="addSp delSp modSp add mod ord">
        <pc:chgData name="Thomas, Christine L" userId="835ed3f7-9d57-4f75-8c60-7ac51c95d125" providerId="ADAL" clId="{135B2F90-6541-420F-AC62-0E6EA16A3751}" dt="2022-07-21T13:50:38.619" v="2944" actId="478"/>
        <pc:sldMkLst>
          <pc:docMk/>
          <pc:sldMk cId="1285105713" sldId="667"/>
        </pc:sldMkLst>
        <pc:spChg chg="add del mod">
          <ac:chgData name="Thomas, Christine L" userId="835ed3f7-9d57-4f75-8c60-7ac51c95d125" providerId="ADAL" clId="{135B2F90-6541-420F-AC62-0E6EA16A3751}" dt="2022-07-21T13:50:38.619" v="2944" actId="478"/>
          <ac:spMkLst>
            <pc:docMk/>
            <pc:sldMk cId="1285105713" sldId="667"/>
            <ac:spMk id="3" creationId="{6CB80C07-5D4F-49B4-91D1-A1B9C17F3DDB}"/>
          </ac:spMkLst>
        </pc:spChg>
        <pc:spChg chg="mod">
          <ac:chgData name="Thomas, Christine L" userId="835ed3f7-9d57-4f75-8c60-7ac51c95d125" providerId="ADAL" clId="{135B2F90-6541-420F-AC62-0E6EA16A3751}" dt="2022-07-21T13:50:29.705" v="2941" actId="20577"/>
          <ac:spMkLst>
            <pc:docMk/>
            <pc:sldMk cId="1285105713" sldId="667"/>
            <ac:spMk id="87" creationId="{00000000-0000-0000-0000-000000000000}"/>
          </ac:spMkLst>
        </pc:spChg>
        <pc:spChg chg="del">
          <ac:chgData name="Thomas, Christine L" userId="835ed3f7-9d57-4f75-8c60-7ac51c95d125" providerId="ADAL" clId="{135B2F90-6541-420F-AC62-0E6EA16A3751}" dt="2022-07-21T13:50:35.531" v="2943" actId="478"/>
          <ac:spMkLst>
            <pc:docMk/>
            <pc:sldMk cId="1285105713" sldId="667"/>
            <ac:spMk id="88" creationId="{00000000-0000-0000-0000-000000000000}"/>
          </ac:spMkLst>
        </pc:spChg>
        <pc:spChg chg="del">
          <ac:chgData name="Thomas, Christine L" userId="835ed3f7-9d57-4f75-8c60-7ac51c95d125" providerId="ADAL" clId="{135B2F90-6541-420F-AC62-0E6EA16A3751}" dt="2022-07-21T13:50:33.742" v="2942" actId="478"/>
          <ac:spMkLst>
            <pc:docMk/>
            <pc:sldMk cId="1285105713" sldId="667"/>
            <ac:spMk id="89" creationId="{00000000-0000-0000-0000-000000000000}"/>
          </ac:spMkLst>
        </pc:spChg>
      </pc:sldChg>
    </pc:docChg>
  </pc:docChgLst>
  <pc:docChgLst>
    <pc:chgData name="Mcharg, Shannon M" userId="7dfd72ef-c082-44a8-8aee-207448f0af01" providerId="ADAL" clId="{FDABCBE5-1258-4C80-8AF4-D034E1F7E660}"/>
    <pc:docChg chg="custSel modSld">
      <pc:chgData name="Mcharg, Shannon M" userId="7dfd72ef-c082-44a8-8aee-207448f0af01" providerId="ADAL" clId="{FDABCBE5-1258-4C80-8AF4-D034E1F7E660}" dt="2022-03-24T13:46:08.874" v="48" actId="20577"/>
      <pc:docMkLst>
        <pc:docMk/>
      </pc:docMkLst>
      <pc:sldChg chg="modSp mod">
        <pc:chgData name="Mcharg, Shannon M" userId="7dfd72ef-c082-44a8-8aee-207448f0af01" providerId="ADAL" clId="{FDABCBE5-1258-4C80-8AF4-D034E1F7E660}" dt="2022-03-24T13:45:20.274" v="36" actId="20577"/>
        <pc:sldMkLst>
          <pc:docMk/>
          <pc:sldMk cId="3832206688" sldId="632"/>
        </pc:sldMkLst>
        <pc:spChg chg="mod">
          <ac:chgData name="Mcharg, Shannon M" userId="7dfd72ef-c082-44a8-8aee-207448f0af01" providerId="ADAL" clId="{FDABCBE5-1258-4C80-8AF4-D034E1F7E660}" dt="2022-03-24T13:45:20.274" v="36" actId="20577"/>
          <ac:spMkLst>
            <pc:docMk/>
            <pc:sldMk cId="3832206688" sldId="632"/>
            <ac:spMk id="4" creationId="{BFA8A9DE-81F6-4E32-B4C5-E201E587C13C}"/>
          </ac:spMkLst>
        </pc:spChg>
      </pc:sldChg>
      <pc:sldChg chg="modSp mod">
        <pc:chgData name="Mcharg, Shannon M" userId="7dfd72ef-c082-44a8-8aee-207448f0af01" providerId="ADAL" clId="{FDABCBE5-1258-4C80-8AF4-D034E1F7E660}" dt="2022-03-24T13:43:22.702" v="4" actId="20577"/>
        <pc:sldMkLst>
          <pc:docMk/>
          <pc:sldMk cId="1399321978" sldId="633"/>
        </pc:sldMkLst>
        <pc:spChg chg="mod">
          <ac:chgData name="Mcharg, Shannon M" userId="7dfd72ef-c082-44a8-8aee-207448f0af01" providerId="ADAL" clId="{FDABCBE5-1258-4C80-8AF4-D034E1F7E660}" dt="2022-03-24T13:43:22.702" v="4" actId="20577"/>
          <ac:spMkLst>
            <pc:docMk/>
            <pc:sldMk cId="1399321978" sldId="633"/>
            <ac:spMk id="4" creationId="{BFA8A9DE-81F6-4E32-B4C5-E201E587C13C}"/>
          </ac:spMkLst>
        </pc:spChg>
      </pc:sldChg>
      <pc:sldChg chg="addCm modCm">
        <pc:chgData name="Mcharg, Shannon M" userId="7dfd72ef-c082-44a8-8aee-207448f0af01" providerId="ADAL" clId="{FDABCBE5-1258-4C80-8AF4-D034E1F7E660}" dt="2022-03-24T13:43:55.752" v="6"/>
        <pc:sldMkLst>
          <pc:docMk/>
          <pc:sldMk cId="1726278405" sldId="635"/>
        </pc:sldMkLst>
      </pc:sldChg>
      <pc:sldChg chg="modSp mod">
        <pc:chgData name="Mcharg, Shannon M" userId="7dfd72ef-c082-44a8-8aee-207448f0af01" providerId="ADAL" clId="{FDABCBE5-1258-4C80-8AF4-D034E1F7E660}" dt="2022-03-24T13:44:10.278" v="20" actId="20577"/>
        <pc:sldMkLst>
          <pc:docMk/>
          <pc:sldMk cId="2622767545" sldId="636"/>
        </pc:sldMkLst>
        <pc:spChg chg="mod">
          <ac:chgData name="Mcharg, Shannon M" userId="7dfd72ef-c082-44a8-8aee-207448f0af01" providerId="ADAL" clId="{FDABCBE5-1258-4C80-8AF4-D034E1F7E660}" dt="2022-03-24T13:44:10.278" v="20" actId="20577"/>
          <ac:spMkLst>
            <pc:docMk/>
            <pc:sldMk cId="2622767545" sldId="636"/>
            <ac:spMk id="3" creationId="{C214519A-4775-41F2-A1A1-6E9D74A7D455}"/>
          </ac:spMkLst>
        </pc:spChg>
      </pc:sldChg>
      <pc:sldChg chg="modSp mod">
        <pc:chgData name="Mcharg, Shannon M" userId="7dfd72ef-c082-44a8-8aee-207448f0af01" providerId="ADAL" clId="{FDABCBE5-1258-4C80-8AF4-D034E1F7E660}" dt="2022-03-24T13:45:12.400" v="29" actId="20577"/>
        <pc:sldMkLst>
          <pc:docMk/>
          <pc:sldMk cId="1089040567" sldId="637"/>
        </pc:sldMkLst>
        <pc:spChg chg="mod">
          <ac:chgData name="Mcharg, Shannon M" userId="7dfd72ef-c082-44a8-8aee-207448f0af01" providerId="ADAL" clId="{FDABCBE5-1258-4C80-8AF4-D034E1F7E660}" dt="2022-03-24T13:45:12.400" v="29" actId="20577"/>
          <ac:spMkLst>
            <pc:docMk/>
            <pc:sldMk cId="1089040567" sldId="637"/>
            <ac:spMk id="4" creationId="{BFA8A9DE-81F6-4E32-B4C5-E201E587C13C}"/>
          </ac:spMkLst>
        </pc:spChg>
      </pc:sldChg>
      <pc:sldChg chg="modSp mod">
        <pc:chgData name="Mcharg, Shannon M" userId="7dfd72ef-c082-44a8-8aee-207448f0af01" providerId="ADAL" clId="{FDABCBE5-1258-4C80-8AF4-D034E1F7E660}" dt="2022-03-24T13:46:00.865" v="43" actId="20577"/>
        <pc:sldMkLst>
          <pc:docMk/>
          <pc:sldMk cId="3061193930" sldId="641"/>
        </pc:sldMkLst>
        <pc:spChg chg="mod">
          <ac:chgData name="Mcharg, Shannon M" userId="7dfd72ef-c082-44a8-8aee-207448f0af01" providerId="ADAL" clId="{FDABCBE5-1258-4C80-8AF4-D034E1F7E660}" dt="2022-03-24T13:46:00.865" v="43" actId="20577"/>
          <ac:spMkLst>
            <pc:docMk/>
            <pc:sldMk cId="3061193930" sldId="641"/>
            <ac:spMk id="4" creationId="{BFA8A9DE-81F6-4E32-B4C5-E201E587C13C}"/>
          </ac:spMkLst>
        </pc:spChg>
      </pc:sldChg>
      <pc:sldChg chg="addCm modCm">
        <pc:chgData name="Mcharg, Shannon M" userId="7dfd72ef-c082-44a8-8aee-207448f0af01" providerId="ADAL" clId="{FDABCBE5-1258-4C80-8AF4-D034E1F7E660}" dt="2022-03-24T13:44:54.442" v="22"/>
        <pc:sldMkLst>
          <pc:docMk/>
          <pc:sldMk cId="2553926269" sldId="642"/>
        </pc:sldMkLst>
      </pc:sldChg>
      <pc:sldChg chg="modSp mod">
        <pc:chgData name="Mcharg, Shannon M" userId="7dfd72ef-c082-44a8-8aee-207448f0af01" providerId="ADAL" clId="{FDABCBE5-1258-4C80-8AF4-D034E1F7E660}" dt="2022-03-24T13:46:08.874" v="48" actId="20577"/>
        <pc:sldMkLst>
          <pc:docMk/>
          <pc:sldMk cId="1421806758" sldId="648"/>
        </pc:sldMkLst>
        <pc:spChg chg="mod">
          <ac:chgData name="Mcharg, Shannon M" userId="7dfd72ef-c082-44a8-8aee-207448f0af01" providerId="ADAL" clId="{FDABCBE5-1258-4C80-8AF4-D034E1F7E660}" dt="2022-03-24T13:46:08.874" v="48" actId="20577"/>
          <ac:spMkLst>
            <pc:docMk/>
            <pc:sldMk cId="1421806758" sldId="648"/>
            <ac:spMk id="4" creationId="{BFA8A9DE-81F6-4E32-B4C5-E201E587C13C}"/>
          </ac:spMkLst>
        </pc:spChg>
      </pc:sldChg>
    </pc:docChg>
  </pc:docChgLst>
  <pc:docChgLst>
    <pc:chgData name="Faied, Maroya" userId="e4e36dff-08bd-4f71-ab71-ea1fe0eb2854" providerId="ADAL" clId="{E67F3497-9354-4990-9B23-4B2BDFF46D2D}"/>
    <pc:docChg chg="custSel modSld">
      <pc:chgData name="Faied, Maroya" userId="e4e36dff-08bd-4f71-ab71-ea1fe0eb2854" providerId="ADAL" clId="{E67F3497-9354-4990-9B23-4B2BDFF46D2D}" dt="2022-07-26T17:06:32.052" v="8" actId="1589"/>
      <pc:docMkLst>
        <pc:docMk/>
      </pc:docMkLst>
      <pc:sldChg chg="addCm modCm">
        <pc:chgData name="Faied, Maroya" userId="e4e36dff-08bd-4f71-ab71-ea1fe0eb2854" providerId="ADAL" clId="{E67F3497-9354-4990-9B23-4B2BDFF46D2D}" dt="2022-07-26T16:49:55.546" v="1"/>
        <pc:sldMkLst>
          <pc:docMk/>
          <pc:sldMk cId="1011188826" sldId="649"/>
        </pc:sldMkLst>
      </pc:sldChg>
      <pc:sldChg chg="addCm">
        <pc:chgData name="Faied, Maroya" userId="e4e36dff-08bd-4f71-ab71-ea1fe0eb2854" providerId="ADAL" clId="{E67F3497-9354-4990-9B23-4B2BDFF46D2D}" dt="2022-07-26T17:06:32.052" v="8" actId="1589"/>
        <pc:sldMkLst>
          <pc:docMk/>
          <pc:sldMk cId="2782882267" sldId="655"/>
        </pc:sldMkLst>
      </pc:sldChg>
      <pc:sldChg chg="modSp mod">
        <pc:chgData name="Faied, Maroya" userId="e4e36dff-08bd-4f71-ab71-ea1fe0eb2854" providerId="ADAL" clId="{E67F3497-9354-4990-9B23-4B2BDFF46D2D}" dt="2022-07-26T16:55:08.938" v="7" actId="20577"/>
        <pc:sldMkLst>
          <pc:docMk/>
          <pc:sldMk cId="3135234467" sldId="657"/>
        </pc:sldMkLst>
        <pc:spChg chg="mod">
          <ac:chgData name="Faied, Maroya" userId="e4e36dff-08bd-4f71-ab71-ea1fe0eb2854" providerId="ADAL" clId="{E67F3497-9354-4990-9B23-4B2BDFF46D2D}" dt="2022-07-26T16:55:08.938" v="7" actId="20577"/>
          <ac:spMkLst>
            <pc:docMk/>
            <pc:sldMk cId="3135234467" sldId="657"/>
            <ac:spMk id="4" creationId="{3C446DF3-6368-4381-A7C1-088B3AAEDFDF}"/>
          </ac:spMkLst>
        </pc:spChg>
      </pc:sldChg>
      <pc:sldChg chg="addCm modCm">
        <pc:chgData name="Faied, Maroya" userId="e4e36dff-08bd-4f71-ab71-ea1fe0eb2854" providerId="ADAL" clId="{E67F3497-9354-4990-9B23-4B2BDFF46D2D}" dt="2022-07-26T16:53:09.720" v="3"/>
        <pc:sldMkLst>
          <pc:docMk/>
          <pc:sldMk cId="2665868235" sldId="658"/>
        </pc:sldMkLst>
      </pc:sldChg>
    </pc:docChg>
  </pc:docChgLst>
  <pc:docChgLst>
    <pc:chgData name="Goldstein, Lindsay P" userId="77068534-5b2c-41bf-ab89-84bee92840dd" providerId="ADAL" clId="{51B8E204-7C0A-483D-BC59-FC198E4F18EF}"/>
    <pc:docChg chg="undo custSel addSld delSld modSld sldOrd">
      <pc:chgData name="Goldstein, Lindsay P" userId="77068534-5b2c-41bf-ab89-84bee92840dd" providerId="ADAL" clId="{51B8E204-7C0A-483D-BC59-FC198E4F18EF}" dt="2022-03-24T16:17:47.144" v="2791" actId="20577"/>
      <pc:docMkLst>
        <pc:docMk/>
      </pc:docMkLst>
      <pc:sldChg chg="delSp modSp mod">
        <pc:chgData name="Goldstein, Lindsay P" userId="77068534-5b2c-41bf-ab89-84bee92840dd" providerId="ADAL" clId="{51B8E204-7C0A-483D-BC59-FC198E4F18EF}" dt="2022-03-23T19:25:59.121" v="92" actId="20577"/>
        <pc:sldMkLst>
          <pc:docMk/>
          <pc:sldMk cId="0" sldId="256"/>
        </pc:sldMkLst>
        <pc:spChg chg="mod">
          <ac:chgData name="Goldstein, Lindsay P" userId="77068534-5b2c-41bf-ab89-84bee92840dd" providerId="ADAL" clId="{51B8E204-7C0A-483D-BC59-FC198E4F18EF}" dt="2022-03-23T19:25:15.317" v="42" actId="20577"/>
          <ac:spMkLst>
            <pc:docMk/>
            <pc:sldMk cId="0" sldId="256"/>
            <ac:spMk id="87" creationId="{00000000-0000-0000-0000-000000000000}"/>
          </ac:spMkLst>
        </pc:spChg>
        <pc:spChg chg="mod">
          <ac:chgData name="Goldstein, Lindsay P" userId="77068534-5b2c-41bf-ab89-84bee92840dd" providerId="ADAL" clId="{51B8E204-7C0A-483D-BC59-FC198E4F18EF}" dt="2022-03-23T19:25:59.121" v="92" actId="20577"/>
          <ac:spMkLst>
            <pc:docMk/>
            <pc:sldMk cId="0" sldId="256"/>
            <ac:spMk id="88" creationId="{00000000-0000-0000-0000-000000000000}"/>
          </ac:spMkLst>
        </pc:spChg>
        <pc:spChg chg="mod">
          <ac:chgData name="Goldstein, Lindsay P" userId="77068534-5b2c-41bf-ab89-84bee92840dd" providerId="ADAL" clId="{51B8E204-7C0A-483D-BC59-FC198E4F18EF}" dt="2022-03-23T19:25:33.457" v="80" actId="20577"/>
          <ac:spMkLst>
            <pc:docMk/>
            <pc:sldMk cId="0" sldId="256"/>
            <ac:spMk id="89" creationId="{00000000-0000-0000-0000-000000000000}"/>
          </ac:spMkLst>
        </pc:spChg>
        <pc:spChg chg="del mod">
          <ac:chgData name="Goldstein, Lindsay P" userId="77068534-5b2c-41bf-ab89-84bee92840dd" providerId="ADAL" clId="{51B8E204-7C0A-483D-BC59-FC198E4F18EF}" dt="2022-03-23T19:25:44.618" v="83" actId="478"/>
          <ac:spMkLst>
            <pc:docMk/>
            <pc:sldMk cId="0" sldId="256"/>
            <ac:spMk id="90" creationId="{00000000-0000-0000-0000-000000000000}"/>
          </ac:spMkLst>
        </pc:spChg>
        <pc:spChg chg="del">
          <ac:chgData name="Goldstein, Lindsay P" userId="77068534-5b2c-41bf-ab89-84bee92840dd" providerId="ADAL" clId="{51B8E204-7C0A-483D-BC59-FC198E4F18EF}" dt="2022-03-23T19:25:41.690" v="82" actId="478"/>
          <ac:spMkLst>
            <pc:docMk/>
            <pc:sldMk cId="0" sldId="256"/>
            <ac:spMk id="91" creationId="{00000000-0000-0000-0000-000000000000}"/>
          </ac:spMkLst>
        </pc:spChg>
      </pc:sldChg>
      <pc:sldChg chg="del">
        <pc:chgData name="Goldstein, Lindsay P" userId="77068534-5b2c-41bf-ab89-84bee92840dd" providerId="ADAL" clId="{51B8E204-7C0A-483D-BC59-FC198E4F18EF}" dt="2022-03-23T20:32:18.594" v="2639" actId="47"/>
        <pc:sldMkLst>
          <pc:docMk/>
          <pc:sldMk cId="2272366118" sldId="298"/>
        </pc:sldMkLst>
      </pc:sldChg>
      <pc:sldChg chg="modSp mod">
        <pc:chgData name="Goldstein, Lindsay P" userId="77068534-5b2c-41bf-ab89-84bee92840dd" providerId="ADAL" clId="{51B8E204-7C0A-483D-BC59-FC198E4F18EF}" dt="2022-03-23T19:28:12.203" v="134" actId="12"/>
        <pc:sldMkLst>
          <pc:docMk/>
          <pc:sldMk cId="1801119350" sldId="314"/>
        </pc:sldMkLst>
        <pc:spChg chg="mod">
          <ac:chgData name="Goldstein, Lindsay P" userId="77068534-5b2c-41bf-ab89-84bee92840dd" providerId="ADAL" clId="{51B8E204-7C0A-483D-BC59-FC198E4F18EF}" dt="2022-03-23T19:28:01.654" v="132" actId="20577"/>
          <ac:spMkLst>
            <pc:docMk/>
            <pc:sldMk cId="1801119350" sldId="314"/>
            <ac:spMk id="2" creationId="{19023BAF-C2FD-4AAC-902F-37B466E472B7}"/>
          </ac:spMkLst>
        </pc:spChg>
        <pc:spChg chg="mod">
          <ac:chgData name="Goldstein, Lindsay P" userId="77068534-5b2c-41bf-ab89-84bee92840dd" providerId="ADAL" clId="{51B8E204-7C0A-483D-BC59-FC198E4F18EF}" dt="2022-03-23T19:28:12.203" v="134" actId="12"/>
          <ac:spMkLst>
            <pc:docMk/>
            <pc:sldMk cId="1801119350" sldId="314"/>
            <ac:spMk id="4" creationId="{46435271-611E-45FA-B55C-9C91A95399E1}"/>
          </ac:spMkLst>
        </pc:spChg>
      </pc:sldChg>
      <pc:sldChg chg="addSp delSp modSp mod">
        <pc:chgData name="Goldstein, Lindsay P" userId="77068534-5b2c-41bf-ab89-84bee92840dd" providerId="ADAL" clId="{51B8E204-7C0A-483D-BC59-FC198E4F18EF}" dt="2022-03-23T19:37:03.795" v="182" actId="1076"/>
        <pc:sldMkLst>
          <pc:docMk/>
          <pc:sldMk cId="1558915050" sldId="317"/>
        </pc:sldMkLst>
        <pc:spChg chg="del">
          <ac:chgData name="Goldstein, Lindsay P" userId="77068534-5b2c-41bf-ab89-84bee92840dd" providerId="ADAL" clId="{51B8E204-7C0A-483D-BC59-FC198E4F18EF}" dt="2022-03-23T19:34:37.149" v="151" actId="478"/>
          <ac:spMkLst>
            <pc:docMk/>
            <pc:sldMk cId="1558915050" sldId="317"/>
            <ac:spMk id="3" creationId="{C214519A-4775-41F2-A1A1-6E9D74A7D455}"/>
          </ac:spMkLst>
        </pc:spChg>
        <pc:spChg chg="del">
          <ac:chgData name="Goldstein, Lindsay P" userId="77068534-5b2c-41bf-ab89-84bee92840dd" providerId="ADAL" clId="{51B8E204-7C0A-483D-BC59-FC198E4F18EF}" dt="2022-03-23T19:34:34.855" v="150" actId="478"/>
          <ac:spMkLst>
            <pc:docMk/>
            <pc:sldMk cId="1558915050" sldId="317"/>
            <ac:spMk id="4" creationId="{BFA8A9DE-81F6-4E32-B4C5-E201E587C13C}"/>
          </ac:spMkLst>
        </pc:spChg>
        <pc:spChg chg="add del mod">
          <ac:chgData name="Goldstein, Lindsay P" userId="77068534-5b2c-41bf-ab89-84bee92840dd" providerId="ADAL" clId="{51B8E204-7C0A-483D-BC59-FC198E4F18EF}" dt="2022-03-23T19:34:38.246" v="152" actId="478"/>
          <ac:spMkLst>
            <pc:docMk/>
            <pc:sldMk cId="1558915050" sldId="317"/>
            <ac:spMk id="6" creationId="{814C8009-69CB-4EA1-AB15-E092BC69D451}"/>
          </ac:spMkLst>
        </pc:spChg>
        <pc:spChg chg="add del mod">
          <ac:chgData name="Goldstein, Lindsay P" userId="77068534-5b2c-41bf-ab89-84bee92840dd" providerId="ADAL" clId="{51B8E204-7C0A-483D-BC59-FC198E4F18EF}" dt="2022-03-23T19:34:39.561" v="153" actId="478"/>
          <ac:spMkLst>
            <pc:docMk/>
            <pc:sldMk cId="1558915050" sldId="317"/>
            <ac:spMk id="8" creationId="{B06BE3FD-44DC-4EC7-9594-23D5CAAF99A6}"/>
          </ac:spMkLst>
        </pc:spChg>
        <pc:picChg chg="add mod">
          <ac:chgData name="Goldstein, Lindsay P" userId="77068534-5b2c-41bf-ab89-84bee92840dd" providerId="ADAL" clId="{51B8E204-7C0A-483D-BC59-FC198E4F18EF}" dt="2022-03-23T19:34:48.003" v="156" actId="1076"/>
          <ac:picMkLst>
            <pc:docMk/>
            <pc:sldMk cId="1558915050" sldId="317"/>
            <ac:picMk id="10" creationId="{C5CDC5D4-7742-4978-81DA-0E7B757D9C7C}"/>
          </ac:picMkLst>
        </pc:picChg>
        <pc:picChg chg="add mod">
          <ac:chgData name="Goldstein, Lindsay P" userId="77068534-5b2c-41bf-ab89-84bee92840dd" providerId="ADAL" clId="{51B8E204-7C0A-483D-BC59-FC198E4F18EF}" dt="2022-03-23T19:35:39.789" v="168" actId="1076"/>
          <ac:picMkLst>
            <pc:docMk/>
            <pc:sldMk cId="1558915050" sldId="317"/>
            <ac:picMk id="12" creationId="{0D90B224-5C6A-4B1A-8A30-2C974B4380BC}"/>
          </ac:picMkLst>
        </pc:picChg>
        <pc:picChg chg="add mod">
          <ac:chgData name="Goldstein, Lindsay P" userId="77068534-5b2c-41bf-ab89-84bee92840dd" providerId="ADAL" clId="{51B8E204-7C0A-483D-BC59-FC198E4F18EF}" dt="2022-03-23T19:36:56.840" v="180" actId="1076"/>
          <ac:picMkLst>
            <pc:docMk/>
            <pc:sldMk cId="1558915050" sldId="317"/>
            <ac:picMk id="14" creationId="{11B5DCC1-B618-4268-97D5-ED92F496A713}"/>
          </ac:picMkLst>
        </pc:picChg>
        <pc:picChg chg="add mod">
          <ac:chgData name="Goldstein, Lindsay P" userId="77068534-5b2c-41bf-ab89-84bee92840dd" providerId="ADAL" clId="{51B8E204-7C0A-483D-BC59-FC198E4F18EF}" dt="2022-03-23T19:37:03.795" v="182" actId="1076"/>
          <ac:picMkLst>
            <pc:docMk/>
            <pc:sldMk cId="1558915050" sldId="317"/>
            <ac:picMk id="16" creationId="{27D8AF7F-0B0F-4601-B048-2F228F8F538A}"/>
          </ac:picMkLst>
        </pc:picChg>
      </pc:sldChg>
      <pc:sldChg chg="del">
        <pc:chgData name="Goldstein, Lindsay P" userId="77068534-5b2c-41bf-ab89-84bee92840dd" providerId="ADAL" clId="{51B8E204-7C0A-483D-BC59-FC198E4F18EF}" dt="2022-03-23T20:32:20.547" v="2642" actId="47"/>
        <pc:sldMkLst>
          <pc:docMk/>
          <pc:sldMk cId="4222831148" sldId="319"/>
        </pc:sldMkLst>
      </pc:sldChg>
      <pc:sldChg chg="modSp mod ord">
        <pc:chgData name="Goldstein, Lindsay P" userId="77068534-5b2c-41bf-ab89-84bee92840dd" providerId="ADAL" clId="{51B8E204-7C0A-483D-BC59-FC198E4F18EF}" dt="2022-03-23T20:21:55.117" v="1995" actId="20577"/>
        <pc:sldMkLst>
          <pc:docMk/>
          <pc:sldMk cId="3912974335" sldId="320"/>
        </pc:sldMkLst>
        <pc:spChg chg="mod">
          <ac:chgData name="Goldstein, Lindsay P" userId="77068534-5b2c-41bf-ab89-84bee92840dd" providerId="ADAL" clId="{51B8E204-7C0A-483D-BC59-FC198E4F18EF}" dt="2022-03-23T19:38:42.041" v="190" actId="20577"/>
          <ac:spMkLst>
            <pc:docMk/>
            <pc:sldMk cId="3912974335" sldId="320"/>
            <ac:spMk id="3" creationId="{C214519A-4775-41F2-A1A1-6E9D74A7D455}"/>
          </ac:spMkLst>
        </pc:spChg>
        <pc:spChg chg="mod">
          <ac:chgData name="Goldstein, Lindsay P" userId="77068534-5b2c-41bf-ab89-84bee92840dd" providerId="ADAL" clId="{51B8E204-7C0A-483D-BC59-FC198E4F18EF}" dt="2022-03-23T20:21:55.117" v="1995" actId="20577"/>
          <ac:spMkLst>
            <pc:docMk/>
            <pc:sldMk cId="3912974335" sldId="320"/>
            <ac:spMk id="4" creationId="{BFA8A9DE-81F6-4E32-B4C5-E201E587C13C}"/>
          </ac:spMkLst>
        </pc:spChg>
      </pc:sldChg>
      <pc:sldChg chg="del">
        <pc:chgData name="Goldstein, Lindsay P" userId="77068534-5b2c-41bf-ab89-84bee92840dd" providerId="ADAL" clId="{51B8E204-7C0A-483D-BC59-FC198E4F18EF}" dt="2022-03-23T20:32:13.957" v="2636" actId="47"/>
        <pc:sldMkLst>
          <pc:docMk/>
          <pc:sldMk cId="4198512854" sldId="434"/>
        </pc:sldMkLst>
      </pc:sldChg>
      <pc:sldChg chg="modSp mod">
        <pc:chgData name="Goldstein, Lindsay P" userId="77068534-5b2c-41bf-ab89-84bee92840dd" providerId="ADAL" clId="{51B8E204-7C0A-483D-BC59-FC198E4F18EF}" dt="2022-03-23T19:27:49.850" v="120" actId="20577"/>
        <pc:sldMkLst>
          <pc:docMk/>
          <pc:sldMk cId="2292278826" sldId="437"/>
        </pc:sldMkLst>
        <pc:spChg chg="mod">
          <ac:chgData name="Goldstein, Lindsay P" userId="77068534-5b2c-41bf-ab89-84bee92840dd" providerId="ADAL" clId="{51B8E204-7C0A-483D-BC59-FC198E4F18EF}" dt="2022-03-23T19:27:49.850" v="120" actId="20577"/>
          <ac:spMkLst>
            <pc:docMk/>
            <pc:sldMk cId="2292278826" sldId="437"/>
            <ac:spMk id="2" creationId="{66BDB3A3-333C-4F2C-8DBC-0530E8566824}"/>
          </ac:spMkLst>
        </pc:spChg>
      </pc:sldChg>
      <pc:sldChg chg="modSp mod">
        <pc:chgData name="Goldstein, Lindsay P" userId="77068534-5b2c-41bf-ab89-84bee92840dd" providerId="ADAL" clId="{51B8E204-7C0A-483D-BC59-FC198E4F18EF}" dt="2022-03-23T19:41:37.290" v="214" actId="20577"/>
        <pc:sldMkLst>
          <pc:docMk/>
          <pc:sldMk cId="2908804487" sldId="451"/>
        </pc:sldMkLst>
        <pc:spChg chg="mod">
          <ac:chgData name="Goldstein, Lindsay P" userId="77068534-5b2c-41bf-ab89-84bee92840dd" providerId="ADAL" clId="{51B8E204-7C0A-483D-BC59-FC198E4F18EF}" dt="2022-03-23T19:41:37.290" v="214" actId="20577"/>
          <ac:spMkLst>
            <pc:docMk/>
            <pc:sldMk cId="2908804487" sldId="451"/>
            <ac:spMk id="2" creationId="{66BDB3A3-333C-4F2C-8DBC-0530E8566824}"/>
          </ac:spMkLst>
        </pc:spChg>
      </pc:sldChg>
      <pc:sldChg chg="del">
        <pc:chgData name="Goldstein, Lindsay P" userId="77068534-5b2c-41bf-ab89-84bee92840dd" providerId="ADAL" clId="{51B8E204-7C0A-483D-BC59-FC198E4F18EF}" dt="2022-03-23T20:32:15.958" v="2637" actId="47"/>
        <pc:sldMkLst>
          <pc:docMk/>
          <pc:sldMk cId="4126836566" sldId="452"/>
        </pc:sldMkLst>
      </pc:sldChg>
      <pc:sldChg chg="del">
        <pc:chgData name="Goldstein, Lindsay P" userId="77068534-5b2c-41bf-ab89-84bee92840dd" providerId="ADAL" clId="{51B8E204-7C0A-483D-BC59-FC198E4F18EF}" dt="2022-03-23T20:32:19.268" v="2640" actId="47"/>
        <pc:sldMkLst>
          <pc:docMk/>
          <pc:sldMk cId="328816945" sldId="463"/>
        </pc:sldMkLst>
      </pc:sldChg>
      <pc:sldChg chg="del">
        <pc:chgData name="Goldstein, Lindsay P" userId="77068534-5b2c-41bf-ab89-84bee92840dd" providerId="ADAL" clId="{51B8E204-7C0A-483D-BC59-FC198E4F18EF}" dt="2022-03-23T20:32:19.813" v="2641" actId="47"/>
        <pc:sldMkLst>
          <pc:docMk/>
          <pc:sldMk cId="73817827" sldId="464"/>
        </pc:sldMkLst>
      </pc:sldChg>
      <pc:sldChg chg="del">
        <pc:chgData name="Goldstein, Lindsay P" userId="77068534-5b2c-41bf-ab89-84bee92840dd" providerId="ADAL" clId="{51B8E204-7C0A-483D-BC59-FC198E4F18EF}" dt="2022-03-23T20:32:17.886" v="2638" actId="47"/>
        <pc:sldMkLst>
          <pc:docMk/>
          <pc:sldMk cId="1782755070" sldId="468"/>
        </pc:sldMkLst>
      </pc:sldChg>
      <pc:sldChg chg="del">
        <pc:chgData name="Goldstein, Lindsay P" userId="77068534-5b2c-41bf-ab89-84bee92840dd" providerId="ADAL" clId="{51B8E204-7C0A-483D-BC59-FC198E4F18EF}" dt="2022-03-23T20:32:22.862" v="2645" actId="47"/>
        <pc:sldMkLst>
          <pc:docMk/>
          <pc:sldMk cId="2351453092" sldId="475"/>
        </pc:sldMkLst>
      </pc:sldChg>
      <pc:sldChg chg="modSp mod">
        <pc:chgData name="Goldstein, Lindsay P" userId="77068534-5b2c-41bf-ab89-84bee92840dd" providerId="ADAL" clId="{51B8E204-7C0A-483D-BC59-FC198E4F18EF}" dt="2022-03-23T19:28:31.662" v="139" actId="20577"/>
        <pc:sldMkLst>
          <pc:docMk/>
          <pc:sldMk cId="23955689" sldId="476"/>
        </pc:sldMkLst>
        <pc:spChg chg="mod">
          <ac:chgData name="Goldstein, Lindsay P" userId="77068534-5b2c-41bf-ab89-84bee92840dd" providerId="ADAL" clId="{51B8E204-7C0A-483D-BC59-FC198E4F18EF}" dt="2022-03-23T19:28:31.662" v="139" actId="20577"/>
          <ac:spMkLst>
            <pc:docMk/>
            <pc:sldMk cId="23955689" sldId="476"/>
            <ac:spMk id="2" creationId="{66BDB3A3-333C-4F2C-8DBC-0530E8566824}"/>
          </ac:spMkLst>
        </pc:spChg>
      </pc:sldChg>
      <pc:sldChg chg="modSp mod">
        <pc:chgData name="Goldstein, Lindsay P" userId="77068534-5b2c-41bf-ab89-84bee92840dd" providerId="ADAL" clId="{51B8E204-7C0A-483D-BC59-FC198E4F18EF}" dt="2022-03-23T19:28:57.059" v="149" actId="12"/>
        <pc:sldMkLst>
          <pc:docMk/>
          <pc:sldMk cId="649421975" sldId="477"/>
        </pc:sldMkLst>
        <pc:spChg chg="mod">
          <ac:chgData name="Goldstein, Lindsay P" userId="77068534-5b2c-41bf-ab89-84bee92840dd" providerId="ADAL" clId="{51B8E204-7C0A-483D-BC59-FC198E4F18EF}" dt="2022-03-23T19:28:38.958" v="144" actId="20577"/>
          <ac:spMkLst>
            <pc:docMk/>
            <pc:sldMk cId="649421975" sldId="477"/>
            <ac:spMk id="2" creationId="{19023BAF-C2FD-4AAC-902F-37B466E472B7}"/>
          </ac:spMkLst>
        </pc:spChg>
        <pc:spChg chg="mod">
          <ac:chgData name="Goldstein, Lindsay P" userId="77068534-5b2c-41bf-ab89-84bee92840dd" providerId="ADAL" clId="{51B8E204-7C0A-483D-BC59-FC198E4F18EF}" dt="2022-03-23T19:28:57.059" v="149" actId="12"/>
          <ac:spMkLst>
            <pc:docMk/>
            <pc:sldMk cId="649421975" sldId="477"/>
            <ac:spMk id="4" creationId="{46435271-611E-45FA-B55C-9C91A95399E1}"/>
          </ac:spMkLst>
        </pc:spChg>
      </pc:sldChg>
      <pc:sldChg chg="del">
        <pc:chgData name="Goldstein, Lindsay P" userId="77068534-5b2c-41bf-ab89-84bee92840dd" providerId="ADAL" clId="{51B8E204-7C0A-483D-BC59-FC198E4F18EF}" dt="2022-03-23T20:32:21.473" v="2643" actId="47"/>
        <pc:sldMkLst>
          <pc:docMk/>
          <pc:sldMk cId="2195867440" sldId="478"/>
        </pc:sldMkLst>
      </pc:sldChg>
      <pc:sldChg chg="del">
        <pc:chgData name="Goldstein, Lindsay P" userId="77068534-5b2c-41bf-ab89-84bee92840dd" providerId="ADAL" clId="{51B8E204-7C0A-483D-BC59-FC198E4F18EF}" dt="2022-03-23T19:26:04.067" v="93" actId="47"/>
        <pc:sldMkLst>
          <pc:docMk/>
          <pc:sldMk cId="0" sldId="628"/>
        </pc:sldMkLst>
      </pc:sldChg>
      <pc:sldChg chg="del">
        <pc:chgData name="Goldstein, Lindsay P" userId="77068534-5b2c-41bf-ab89-84bee92840dd" providerId="ADAL" clId="{51B8E204-7C0A-483D-BC59-FC198E4F18EF}" dt="2022-03-23T20:32:22.008" v="2644" actId="47"/>
        <pc:sldMkLst>
          <pc:docMk/>
          <pc:sldMk cId="2901397589" sldId="629"/>
        </pc:sldMkLst>
      </pc:sldChg>
      <pc:sldChg chg="add">
        <pc:chgData name="Goldstein, Lindsay P" userId="77068534-5b2c-41bf-ab89-84bee92840dd" providerId="ADAL" clId="{51B8E204-7C0A-483D-BC59-FC198E4F18EF}" dt="2022-03-23T19:41:26.769" v="192" actId="2890"/>
        <pc:sldMkLst>
          <pc:docMk/>
          <pc:sldMk cId="1693061208" sldId="630"/>
        </pc:sldMkLst>
      </pc:sldChg>
      <pc:sldChg chg="modSp add mod ord">
        <pc:chgData name="Goldstein, Lindsay P" userId="77068534-5b2c-41bf-ab89-84bee92840dd" providerId="ADAL" clId="{51B8E204-7C0A-483D-BC59-FC198E4F18EF}" dt="2022-03-23T19:42:47.827" v="282" actId="20577"/>
        <pc:sldMkLst>
          <pc:docMk/>
          <pc:sldMk cId="2507342663" sldId="631"/>
        </pc:sldMkLst>
        <pc:spChg chg="mod">
          <ac:chgData name="Goldstein, Lindsay P" userId="77068534-5b2c-41bf-ab89-84bee92840dd" providerId="ADAL" clId="{51B8E204-7C0A-483D-BC59-FC198E4F18EF}" dt="2022-03-23T19:41:50.375" v="229" actId="20577"/>
          <ac:spMkLst>
            <pc:docMk/>
            <pc:sldMk cId="2507342663" sldId="631"/>
            <ac:spMk id="2" creationId="{19023BAF-C2FD-4AAC-902F-37B466E472B7}"/>
          </ac:spMkLst>
        </pc:spChg>
        <pc:spChg chg="mod">
          <ac:chgData name="Goldstein, Lindsay P" userId="77068534-5b2c-41bf-ab89-84bee92840dd" providerId="ADAL" clId="{51B8E204-7C0A-483D-BC59-FC198E4F18EF}" dt="2022-03-23T19:42:47.827" v="282" actId="20577"/>
          <ac:spMkLst>
            <pc:docMk/>
            <pc:sldMk cId="2507342663" sldId="631"/>
            <ac:spMk id="4" creationId="{46435271-611E-45FA-B55C-9C91A95399E1}"/>
          </ac:spMkLst>
        </pc:spChg>
      </pc:sldChg>
      <pc:sldChg chg="addSp modSp add mod">
        <pc:chgData name="Goldstein, Lindsay P" userId="77068534-5b2c-41bf-ab89-84bee92840dd" providerId="ADAL" clId="{51B8E204-7C0A-483D-BC59-FC198E4F18EF}" dt="2022-03-24T15:30:51.877" v="2787" actId="1076"/>
        <pc:sldMkLst>
          <pc:docMk/>
          <pc:sldMk cId="3832206688" sldId="632"/>
        </pc:sldMkLst>
        <pc:spChg chg="mod">
          <ac:chgData name="Goldstein, Lindsay P" userId="77068534-5b2c-41bf-ab89-84bee92840dd" providerId="ADAL" clId="{51B8E204-7C0A-483D-BC59-FC198E4F18EF}" dt="2022-03-23T19:47:12.377" v="343" actId="20577"/>
          <ac:spMkLst>
            <pc:docMk/>
            <pc:sldMk cId="3832206688" sldId="632"/>
            <ac:spMk id="3" creationId="{C214519A-4775-41F2-A1A1-6E9D74A7D455}"/>
          </ac:spMkLst>
        </pc:spChg>
        <pc:spChg chg="mod">
          <ac:chgData name="Goldstein, Lindsay P" userId="77068534-5b2c-41bf-ab89-84bee92840dd" providerId="ADAL" clId="{51B8E204-7C0A-483D-BC59-FC198E4F18EF}" dt="2022-03-24T15:30:48.042" v="2786" actId="20577"/>
          <ac:spMkLst>
            <pc:docMk/>
            <pc:sldMk cId="3832206688" sldId="632"/>
            <ac:spMk id="4" creationId="{BFA8A9DE-81F6-4E32-B4C5-E201E587C13C}"/>
          </ac:spMkLst>
        </pc:spChg>
        <pc:picChg chg="add mod">
          <ac:chgData name="Goldstein, Lindsay P" userId="77068534-5b2c-41bf-ab89-84bee92840dd" providerId="ADAL" clId="{51B8E204-7C0A-483D-BC59-FC198E4F18EF}" dt="2022-03-24T15:30:51.877" v="2787" actId="1076"/>
          <ac:picMkLst>
            <pc:docMk/>
            <pc:sldMk cId="3832206688" sldId="632"/>
            <ac:picMk id="6" creationId="{1E92F0E4-0EBD-457D-9C29-947FA5608E20}"/>
          </ac:picMkLst>
        </pc:picChg>
      </pc:sldChg>
      <pc:sldChg chg="modSp add mod ord">
        <pc:chgData name="Goldstein, Lindsay P" userId="77068534-5b2c-41bf-ab89-84bee92840dd" providerId="ADAL" clId="{51B8E204-7C0A-483D-BC59-FC198E4F18EF}" dt="2022-03-23T19:52:16.620" v="808" actId="20577"/>
        <pc:sldMkLst>
          <pc:docMk/>
          <pc:sldMk cId="1399321978" sldId="633"/>
        </pc:sldMkLst>
        <pc:spChg chg="mod">
          <ac:chgData name="Goldstein, Lindsay P" userId="77068534-5b2c-41bf-ab89-84bee92840dd" providerId="ADAL" clId="{51B8E204-7C0A-483D-BC59-FC198E4F18EF}" dt="2022-03-23T19:50:44.737" v="616" actId="20577"/>
          <ac:spMkLst>
            <pc:docMk/>
            <pc:sldMk cId="1399321978" sldId="633"/>
            <ac:spMk id="3" creationId="{C214519A-4775-41F2-A1A1-6E9D74A7D455}"/>
          </ac:spMkLst>
        </pc:spChg>
        <pc:spChg chg="mod">
          <ac:chgData name="Goldstein, Lindsay P" userId="77068534-5b2c-41bf-ab89-84bee92840dd" providerId="ADAL" clId="{51B8E204-7C0A-483D-BC59-FC198E4F18EF}" dt="2022-03-23T19:52:16.620" v="808" actId="20577"/>
          <ac:spMkLst>
            <pc:docMk/>
            <pc:sldMk cId="1399321978" sldId="633"/>
            <ac:spMk id="4" creationId="{BFA8A9DE-81F6-4E32-B4C5-E201E587C13C}"/>
          </ac:spMkLst>
        </pc:spChg>
      </pc:sldChg>
      <pc:sldChg chg="modSp add mod">
        <pc:chgData name="Goldstein, Lindsay P" userId="77068534-5b2c-41bf-ab89-84bee92840dd" providerId="ADAL" clId="{51B8E204-7C0A-483D-BC59-FC198E4F18EF}" dt="2022-03-23T19:54:49.158" v="889" actId="20577"/>
        <pc:sldMkLst>
          <pc:docMk/>
          <pc:sldMk cId="2763525578" sldId="634"/>
        </pc:sldMkLst>
        <pc:spChg chg="mod">
          <ac:chgData name="Goldstein, Lindsay P" userId="77068534-5b2c-41bf-ab89-84bee92840dd" providerId="ADAL" clId="{51B8E204-7C0A-483D-BC59-FC198E4F18EF}" dt="2022-03-23T19:53:55.682" v="853" actId="20577"/>
          <ac:spMkLst>
            <pc:docMk/>
            <pc:sldMk cId="2763525578" sldId="634"/>
            <ac:spMk id="3" creationId="{C214519A-4775-41F2-A1A1-6E9D74A7D455}"/>
          </ac:spMkLst>
        </pc:spChg>
        <pc:spChg chg="mod">
          <ac:chgData name="Goldstein, Lindsay P" userId="77068534-5b2c-41bf-ab89-84bee92840dd" providerId="ADAL" clId="{51B8E204-7C0A-483D-BC59-FC198E4F18EF}" dt="2022-03-23T19:54:49.158" v="889" actId="20577"/>
          <ac:spMkLst>
            <pc:docMk/>
            <pc:sldMk cId="2763525578" sldId="634"/>
            <ac:spMk id="4" creationId="{BFA8A9DE-81F6-4E32-B4C5-E201E587C13C}"/>
          </ac:spMkLst>
        </pc:spChg>
      </pc:sldChg>
      <pc:sldChg chg="modSp add mod">
        <pc:chgData name="Goldstein, Lindsay P" userId="77068534-5b2c-41bf-ab89-84bee92840dd" providerId="ADAL" clId="{51B8E204-7C0A-483D-BC59-FC198E4F18EF}" dt="2022-03-23T20:05:13.856" v="1259" actId="20577"/>
        <pc:sldMkLst>
          <pc:docMk/>
          <pc:sldMk cId="1726278405" sldId="635"/>
        </pc:sldMkLst>
        <pc:spChg chg="mod">
          <ac:chgData name="Goldstein, Lindsay P" userId="77068534-5b2c-41bf-ab89-84bee92840dd" providerId="ADAL" clId="{51B8E204-7C0A-483D-BC59-FC198E4F18EF}" dt="2022-03-23T19:56:39.662" v="927" actId="20577"/>
          <ac:spMkLst>
            <pc:docMk/>
            <pc:sldMk cId="1726278405" sldId="635"/>
            <ac:spMk id="3" creationId="{C214519A-4775-41F2-A1A1-6E9D74A7D455}"/>
          </ac:spMkLst>
        </pc:spChg>
        <pc:spChg chg="mod">
          <ac:chgData name="Goldstein, Lindsay P" userId="77068534-5b2c-41bf-ab89-84bee92840dd" providerId="ADAL" clId="{51B8E204-7C0A-483D-BC59-FC198E4F18EF}" dt="2022-03-23T20:05:13.856" v="1259" actId="20577"/>
          <ac:spMkLst>
            <pc:docMk/>
            <pc:sldMk cId="1726278405" sldId="635"/>
            <ac:spMk id="4" creationId="{BFA8A9DE-81F6-4E32-B4C5-E201E587C13C}"/>
          </ac:spMkLst>
        </pc:spChg>
      </pc:sldChg>
      <pc:sldChg chg="modSp add mod">
        <pc:chgData name="Goldstein, Lindsay P" userId="77068534-5b2c-41bf-ab89-84bee92840dd" providerId="ADAL" clId="{51B8E204-7C0A-483D-BC59-FC198E4F18EF}" dt="2022-03-23T20:03:59.823" v="1256" actId="20577"/>
        <pc:sldMkLst>
          <pc:docMk/>
          <pc:sldMk cId="2622767545" sldId="636"/>
        </pc:sldMkLst>
        <pc:spChg chg="mod">
          <ac:chgData name="Goldstein, Lindsay P" userId="77068534-5b2c-41bf-ab89-84bee92840dd" providerId="ADAL" clId="{51B8E204-7C0A-483D-BC59-FC198E4F18EF}" dt="2022-03-23T20:03:59.823" v="1256" actId="20577"/>
          <ac:spMkLst>
            <pc:docMk/>
            <pc:sldMk cId="2622767545" sldId="636"/>
            <ac:spMk id="4" creationId="{BFA8A9DE-81F6-4E32-B4C5-E201E587C13C}"/>
          </ac:spMkLst>
        </pc:spChg>
      </pc:sldChg>
      <pc:sldChg chg="modSp add mod">
        <pc:chgData name="Goldstein, Lindsay P" userId="77068534-5b2c-41bf-ab89-84bee92840dd" providerId="ADAL" clId="{51B8E204-7C0A-483D-BC59-FC198E4F18EF}" dt="2022-03-23T20:06:14.837" v="1328" actId="20577"/>
        <pc:sldMkLst>
          <pc:docMk/>
          <pc:sldMk cId="1089040567" sldId="637"/>
        </pc:sldMkLst>
        <pc:spChg chg="mod">
          <ac:chgData name="Goldstein, Lindsay P" userId="77068534-5b2c-41bf-ab89-84bee92840dd" providerId="ADAL" clId="{51B8E204-7C0A-483D-BC59-FC198E4F18EF}" dt="2022-03-23T20:05:25.805" v="1264" actId="20577"/>
          <ac:spMkLst>
            <pc:docMk/>
            <pc:sldMk cId="1089040567" sldId="637"/>
            <ac:spMk id="3" creationId="{C214519A-4775-41F2-A1A1-6E9D74A7D455}"/>
          </ac:spMkLst>
        </pc:spChg>
        <pc:spChg chg="mod">
          <ac:chgData name="Goldstein, Lindsay P" userId="77068534-5b2c-41bf-ab89-84bee92840dd" providerId="ADAL" clId="{51B8E204-7C0A-483D-BC59-FC198E4F18EF}" dt="2022-03-23T20:06:14.837" v="1328" actId="20577"/>
          <ac:spMkLst>
            <pc:docMk/>
            <pc:sldMk cId="1089040567" sldId="637"/>
            <ac:spMk id="4" creationId="{BFA8A9DE-81F6-4E32-B4C5-E201E587C13C}"/>
          </ac:spMkLst>
        </pc:spChg>
      </pc:sldChg>
      <pc:sldChg chg="add del">
        <pc:chgData name="Goldstein, Lindsay P" userId="77068534-5b2c-41bf-ab89-84bee92840dd" providerId="ADAL" clId="{51B8E204-7C0A-483D-BC59-FC198E4F18EF}" dt="2022-03-23T20:04:08.513" v="1258" actId="47"/>
        <pc:sldMkLst>
          <pc:docMk/>
          <pc:sldMk cId="2242244568" sldId="637"/>
        </pc:sldMkLst>
      </pc:sldChg>
      <pc:sldChg chg="modSp add mod">
        <pc:chgData name="Goldstein, Lindsay P" userId="77068534-5b2c-41bf-ab89-84bee92840dd" providerId="ADAL" clId="{51B8E204-7C0A-483D-BC59-FC198E4F18EF}" dt="2022-03-23T20:12:12.259" v="1561" actId="20577"/>
        <pc:sldMkLst>
          <pc:docMk/>
          <pc:sldMk cId="2600158398" sldId="638"/>
        </pc:sldMkLst>
        <pc:spChg chg="mod">
          <ac:chgData name="Goldstein, Lindsay P" userId="77068534-5b2c-41bf-ab89-84bee92840dd" providerId="ADAL" clId="{51B8E204-7C0A-483D-BC59-FC198E4F18EF}" dt="2022-03-23T20:08:50.323" v="1392" actId="20577"/>
          <ac:spMkLst>
            <pc:docMk/>
            <pc:sldMk cId="2600158398" sldId="638"/>
            <ac:spMk id="3" creationId="{C214519A-4775-41F2-A1A1-6E9D74A7D455}"/>
          </ac:spMkLst>
        </pc:spChg>
        <pc:spChg chg="mod">
          <ac:chgData name="Goldstein, Lindsay P" userId="77068534-5b2c-41bf-ab89-84bee92840dd" providerId="ADAL" clId="{51B8E204-7C0A-483D-BC59-FC198E4F18EF}" dt="2022-03-23T20:12:12.259" v="1561" actId="20577"/>
          <ac:spMkLst>
            <pc:docMk/>
            <pc:sldMk cId="2600158398" sldId="638"/>
            <ac:spMk id="4" creationId="{BFA8A9DE-81F6-4E32-B4C5-E201E587C13C}"/>
          </ac:spMkLst>
        </pc:spChg>
      </pc:sldChg>
      <pc:sldChg chg="modSp add mod ord">
        <pc:chgData name="Goldstein, Lindsay P" userId="77068534-5b2c-41bf-ab89-84bee92840dd" providerId="ADAL" clId="{51B8E204-7C0A-483D-BC59-FC198E4F18EF}" dt="2022-03-23T20:33:00.178" v="2647"/>
        <pc:sldMkLst>
          <pc:docMk/>
          <pc:sldMk cId="3859351574" sldId="639"/>
        </pc:sldMkLst>
        <pc:spChg chg="mod">
          <ac:chgData name="Goldstein, Lindsay P" userId="77068534-5b2c-41bf-ab89-84bee92840dd" providerId="ADAL" clId="{51B8E204-7C0A-483D-BC59-FC198E4F18EF}" dt="2022-03-23T20:10:51.349" v="1511" actId="20577"/>
          <ac:spMkLst>
            <pc:docMk/>
            <pc:sldMk cId="3859351574" sldId="639"/>
            <ac:spMk id="3" creationId="{C214519A-4775-41F2-A1A1-6E9D74A7D455}"/>
          </ac:spMkLst>
        </pc:spChg>
        <pc:spChg chg="mod">
          <ac:chgData name="Goldstein, Lindsay P" userId="77068534-5b2c-41bf-ab89-84bee92840dd" providerId="ADAL" clId="{51B8E204-7C0A-483D-BC59-FC198E4F18EF}" dt="2022-03-23T20:12:18.514" v="1582" actId="20577"/>
          <ac:spMkLst>
            <pc:docMk/>
            <pc:sldMk cId="3859351574" sldId="639"/>
            <ac:spMk id="4" creationId="{BFA8A9DE-81F6-4E32-B4C5-E201E587C13C}"/>
          </ac:spMkLst>
        </pc:spChg>
      </pc:sldChg>
      <pc:sldChg chg="modSp add mod">
        <pc:chgData name="Goldstein, Lindsay P" userId="77068534-5b2c-41bf-ab89-84bee92840dd" providerId="ADAL" clId="{51B8E204-7C0A-483D-BC59-FC198E4F18EF}" dt="2022-03-23T20:15:46.086" v="1673" actId="20577"/>
        <pc:sldMkLst>
          <pc:docMk/>
          <pc:sldMk cId="2856740895" sldId="640"/>
        </pc:sldMkLst>
        <pc:spChg chg="mod">
          <ac:chgData name="Goldstein, Lindsay P" userId="77068534-5b2c-41bf-ab89-84bee92840dd" providerId="ADAL" clId="{51B8E204-7C0A-483D-BC59-FC198E4F18EF}" dt="2022-03-23T20:15:46.086" v="1673" actId="20577"/>
          <ac:spMkLst>
            <pc:docMk/>
            <pc:sldMk cId="2856740895" sldId="640"/>
            <ac:spMk id="3" creationId="{C214519A-4775-41F2-A1A1-6E9D74A7D455}"/>
          </ac:spMkLst>
        </pc:spChg>
        <pc:spChg chg="mod">
          <ac:chgData name="Goldstein, Lindsay P" userId="77068534-5b2c-41bf-ab89-84bee92840dd" providerId="ADAL" clId="{51B8E204-7C0A-483D-BC59-FC198E4F18EF}" dt="2022-03-23T20:13:15.245" v="1627" actId="20577"/>
          <ac:spMkLst>
            <pc:docMk/>
            <pc:sldMk cId="2856740895" sldId="640"/>
            <ac:spMk id="4" creationId="{BFA8A9DE-81F6-4E32-B4C5-E201E587C13C}"/>
          </ac:spMkLst>
        </pc:spChg>
      </pc:sldChg>
      <pc:sldChg chg="modSp add mod">
        <pc:chgData name="Goldstein, Lindsay P" userId="77068534-5b2c-41bf-ab89-84bee92840dd" providerId="ADAL" clId="{51B8E204-7C0A-483D-BC59-FC198E4F18EF}" dt="2022-03-23T20:14:36.282" v="1664" actId="20577"/>
        <pc:sldMkLst>
          <pc:docMk/>
          <pc:sldMk cId="3061193930" sldId="641"/>
        </pc:sldMkLst>
        <pc:spChg chg="mod">
          <ac:chgData name="Goldstein, Lindsay P" userId="77068534-5b2c-41bf-ab89-84bee92840dd" providerId="ADAL" clId="{51B8E204-7C0A-483D-BC59-FC198E4F18EF}" dt="2022-03-23T20:13:55.877" v="1632" actId="20577"/>
          <ac:spMkLst>
            <pc:docMk/>
            <pc:sldMk cId="3061193930" sldId="641"/>
            <ac:spMk id="3" creationId="{C214519A-4775-41F2-A1A1-6E9D74A7D455}"/>
          </ac:spMkLst>
        </pc:spChg>
        <pc:spChg chg="mod">
          <ac:chgData name="Goldstein, Lindsay P" userId="77068534-5b2c-41bf-ab89-84bee92840dd" providerId="ADAL" clId="{51B8E204-7C0A-483D-BC59-FC198E4F18EF}" dt="2022-03-23T20:14:36.282" v="1664" actId="20577"/>
          <ac:spMkLst>
            <pc:docMk/>
            <pc:sldMk cId="3061193930" sldId="641"/>
            <ac:spMk id="4" creationId="{BFA8A9DE-81F6-4E32-B4C5-E201E587C13C}"/>
          </ac:spMkLst>
        </pc:spChg>
      </pc:sldChg>
      <pc:sldChg chg="modSp add mod ord">
        <pc:chgData name="Goldstein, Lindsay P" userId="77068534-5b2c-41bf-ab89-84bee92840dd" providerId="ADAL" clId="{51B8E204-7C0A-483D-BC59-FC198E4F18EF}" dt="2022-03-23T20:18:53.397" v="1846"/>
        <pc:sldMkLst>
          <pc:docMk/>
          <pc:sldMk cId="2553926269" sldId="642"/>
        </pc:sldMkLst>
        <pc:spChg chg="mod">
          <ac:chgData name="Goldstein, Lindsay P" userId="77068534-5b2c-41bf-ab89-84bee92840dd" providerId="ADAL" clId="{51B8E204-7C0A-483D-BC59-FC198E4F18EF}" dt="2022-03-23T20:17:29.131" v="1705" actId="20577"/>
          <ac:spMkLst>
            <pc:docMk/>
            <pc:sldMk cId="2553926269" sldId="642"/>
            <ac:spMk id="3" creationId="{C214519A-4775-41F2-A1A1-6E9D74A7D455}"/>
          </ac:spMkLst>
        </pc:spChg>
        <pc:spChg chg="mod">
          <ac:chgData name="Goldstein, Lindsay P" userId="77068534-5b2c-41bf-ab89-84bee92840dd" providerId="ADAL" clId="{51B8E204-7C0A-483D-BC59-FC198E4F18EF}" dt="2022-03-23T20:18:48.495" v="1844" actId="20577"/>
          <ac:spMkLst>
            <pc:docMk/>
            <pc:sldMk cId="2553926269" sldId="642"/>
            <ac:spMk id="4" creationId="{BFA8A9DE-81F6-4E32-B4C5-E201E587C13C}"/>
          </ac:spMkLst>
        </pc:spChg>
      </pc:sldChg>
      <pc:sldChg chg="modSp add mod">
        <pc:chgData name="Goldstein, Lindsay P" userId="77068534-5b2c-41bf-ab89-84bee92840dd" providerId="ADAL" clId="{51B8E204-7C0A-483D-BC59-FC198E4F18EF}" dt="2022-03-23T20:20:05.053" v="1940" actId="20577"/>
        <pc:sldMkLst>
          <pc:docMk/>
          <pc:sldMk cId="388869958" sldId="643"/>
        </pc:sldMkLst>
        <pc:spChg chg="mod">
          <ac:chgData name="Goldstein, Lindsay P" userId="77068534-5b2c-41bf-ab89-84bee92840dd" providerId="ADAL" clId="{51B8E204-7C0A-483D-BC59-FC198E4F18EF}" dt="2022-03-23T20:19:21.672" v="1874" actId="20577"/>
          <ac:spMkLst>
            <pc:docMk/>
            <pc:sldMk cId="388869958" sldId="643"/>
            <ac:spMk id="3" creationId="{C214519A-4775-41F2-A1A1-6E9D74A7D455}"/>
          </ac:spMkLst>
        </pc:spChg>
        <pc:spChg chg="mod">
          <ac:chgData name="Goldstein, Lindsay P" userId="77068534-5b2c-41bf-ab89-84bee92840dd" providerId="ADAL" clId="{51B8E204-7C0A-483D-BC59-FC198E4F18EF}" dt="2022-03-23T20:20:05.053" v="1940" actId="20577"/>
          <ac:spMkLst>
            <pc:docMk/>
            <pc:sldMk cId="388869958" sldId="643"/>
            <ac:spMk id="4" creationId="{BFA8A9DE-81F6-4E32-B4C5-E201E587C13C}"/>
          </ac:spMkLst>
        </pc:spChg>
      </pc:sldChg>
      <pc:sldChg chg="modSp add mod">
        <pc:chgData name="Goldstein, Lindsay P" userId="77068534-5b2c-41bf-ab89-84bee92840dd" providerId="ADAL" clId="{51B8E204-7C0A-483D-BC59-FC198E4F18EF}" dt="2022-03-23T20:24:22.424" v="2079" actId="20577"/>
        <pc:sldMkLst>
          <pc:docMk/>
          <pc:sldMk cId="3446282227" sldId="644"/>
        </pc:sldMkLst>
        <pc:spChg chg="mod">
          <ac:chgData name="Goldstein, Lindsay P" userId="77068534-5b2c-41bf-ab89-84bee92840dd" providerId="ADAL" clId="{51B8E204-7C0A-483D-BC59-FC198E4F18EF}" dt="2022-03-23T20:21:05.032" v="1969" actId="20577"/>
          <ac:spMkLst>
            <pc:docMk/>
            <pc:sldMk cId="3446282227" sldId="644"/>
            <ac:spMk id="3" creationId="{C214519A-4775-41F2-A1A1-6E9D74A7D455}"/>
          </ac:spMkLst>
        </pc:spChg>
        <pc:spChg chg="mod">
          <ac:chgData name="Goldstein, Lindsay P" userId="77068534-5b2c-41bf-ab89-84bee92840dd" providerId="ADAL" clId="{51B8E204-7C0A-483D-BC59-FC198E4F18EF}" dt="2022-03-23T20:24:22.424" v="2079" actId="20577"/>
          <ac:spMkLst>
            <pc:docMk/>
            <pc:sldMk cId="3446282227" sldId="644"/>
            <ac:spMk id="4" creationId="{BFA8A9DE-81F6-4E32-B4C5-E201E587C13C}"/>
          </ac:spMkLst>
        </pc:spChg>
      </pc:sldChg>
      <pc:sldChg chg="modSp add mod">
        <pc:chgData name="Goldstein, Lindsay P" userId="77068534-5b2c-41bf-ab89-84bee92840dd" providerId="ADAL" clId="{51B8E204-7C0A-483D-BC59-FC198E4F18EF}" dt="2022-03-23T20:27:19.528" v="2573" actId="20577"/>
        <pc:sldMkLst>
          <pc:docMk/>
          <pc:sldMk cId="195264493" sldId="645"/>
        </pc:sldMkLst>
        <pc:spChg chg="mod">
          <ac:chgData name="Goldstein, Lindsay P" userId="77068534-5b2c-41bf-ab89-84bee92840dd" providerId="ADAL" clId="{51B8E204-7C0A-483D-BC59-FC198E4F18EF}" dt="2022-03-23T20:24:36.030" v="2098" actId="20577"/>
          <ac:spMkLst>
            <pc:docMk/>
            <pc:sldMk cId="195264493" sldId="645"/>
            <ac:spMk id="3" creationId="{C214519A-4775-41F2-A1A1-6E9D74A7D455}"/>
          </ac:spMkLst>
        </pc:spChg>
        <pc:spChg chg="mod">
          <ac:chgData name="Goldstein, Lindsay P" userId="77068534-5b2c-41bf-ab89-84bee92840dd" providerId="ADAL" clId="{51B8E204-7C0A-483D-BC59-FC198E4F18EF}" dt="2022-03-23T20:27:19.528" v="2573" actId="20577"/>
          <ac:spMkLst>
            <pc:docMk/>
            <pc:sldMk cId="195264493" sldId="645"/>
            <ac:spMk id="4" creationId="{BFA8A9DE-81F6-4E32-B4C5-E201E587C13C}"/>
          </ac:spMkLst>
        </pc:spChg>
      </pc:sldChg>
      <pc:sldChg chg="modSp add mod">
        <pc:chgData name="Goldstein, Lindsay P" userId="77068534-5b2c-41bf-ab89-84bee92840dd" providerId="ADAL" clId="{51B8E204-7C0A-483D-BC59-FC198E4F18EF}" dt="2022-03-23T20:29:10.620" v="2633" actId="20577"/>
        <pc:sldMkLst>
          <pc:docMk/>
          <pc:sldMk cId="663913792" sldId="646"/>
        </pc:sldMkLst>
        <pc:spChg chg="mod">
          <ac:chgData name="Goldstein, Lindsay P" userId="77068534-5b2c-41bf-ab89-84bee92840dd" providerId="ADAL" clId="{51B8E204-7C0A-483D-BC59-FC198E4F18EF}" dt="2022-03-23T20:29:10.620" v="2633" actId="20577"/>
          <ac:spMkLst>
            <pc:docMk/>
            <pc:sldMk cId="663913792" sldId="646"/>
            <ac:spMk id="3" creationId="{C214519A-4775-41F2-A1A1-6E9D74A7D455}"/>
          </ac:spMkLst>
        </pc:spChg>
        <pc:spChg chg="mod">
          <ac:chgData name="Goldstein, Lindsay P" userId="77068534-5b2c-41bf-ab89-84bee92840dd" providerId="ADAL" clId="{51B8E204-7C0A-483D-BC59-FC198E4F18EF}" dt="2022-03-23T20:29:04.743" v="2616" actId="20577"/>
          <ac:spMkLst>
            <pc:docMk/>
            <pc:sldMk cId="663913792" sldId="646"/>
            <ac:spMk id="4" creationId="{BFA8A9DE-81F6-4E32-B4C5-E201E587C13C}"/>
          </ac:spMkLst>
        </pc:spChg>
      </pc:sldChg>
      <pc:sldChg chg="add del">
        <pc:chgData name="Goldstein, Lindsay P" userId="77068534-5b2c-41bf-ab89-84bee92840dd" providerId="ADAL" clId="{51B8E204-7C0A-483D-BC59-FC198E4F18EF}" dt="2022-03-23T20:32:08.324" v="2635" actId="2696"/>
        <pc:sldMkLst>
          <pc:docMk/>
          <pc:sldMk cId="800781212" sldId="647"/>
        </pc:sldMkLst>
      </pc:sldChg>
      <pc:sldChg chg="modSp add mod">
        <pc:chgData name="Goldstein, Lindsay P" userId="77068534-5b2c-41bf-ab89-84bee92840dd" providerId="ADAL" clId="{51B8E204-7C0A-483D-BC59-FC198E4F18EF}" dt="2022-03-23T20:34:35.127" v="2707" actId="20577"/>
        <pc:sldMkLst>
          <pc:docMk/>
          <pc:sldMk cId="4034781810" sldId="647"/>
        </pc:sldMkLst>
        <pc:spChg chg="mod">
          <ac:chgData name="Goldstein, Lindsay P" userId="77068534-5b2c-41bf-ab89-84bee92840dd" providerId="ADAL" clId="{51B8E204-7C0A-483D-BC59-FC198E4F18EF}" dt="2022-03-23T20:33:21.166" v="2666" actId="20577"/>
          <ac:spMkLst>
            <pc:docMk/>
            <pc:sldMk cId="4034781810" sldId="647"/>
            <ac:spMk id="3" creationId="{C214519A-4775-41F2-A1A1-6E9D74A7D455}"/>
          </ac:spMkLst>
        </pc:spChg>
        <pc:spChg chg="mod">
          <ac:chgData name="Goldstein, Lindsay P" userId="77068534-5b2c-41bf-ab89-84bee92840dd" providerId="ADAL" clId="{51B8E204-7C0A-483D-BC59-FC198E4F18EF}" dt="2022-03-23T20:34:35.127" v="2707" actId="20577"/>
          <ac:spMkLst>
            <pc:docMk/>
            <pc:sldMk cId="4034781810" sldId="647"/>
            <ac:spMk id="4" creationId="{BFA8A9DE-81F6-4E32-B4C5-E201E587C13C}"/>
          </ac:spMkLst>
        </pc:spChg>
      </pc:sldChg>
      <pc:sldChg chg="modSp add mod modNotesTx">
        <pc:chgData name="Goldstein, Lindsay P" userId="77068534-5b2c-41bf-ab89-84bee92840dd" providerId="ADAL" clId="{51B8E204-7C0A-483D-BC59-FC198E4F18EF}" dt="2022-03-24T16:17:47.144" v="2791" actId="20577"/>
        <pc:sldMkLst>
          <pc:docMk/>
          <pc:sldMk cId="1421806758" sldId="648"/>
        </pc:sldMkLst>
        <pc:spChg chg="mod">
          <ac:chgData name="Goldstein, Lindsay P" userId="77068534-5b2c-41bf-ab89-84bee92840dd" providerId="ADAL" clId="{51B8E204-7C0A-483D-BC59-FC198E4F18EF}" dt="2022-03-23T20:35:27.184" v="2731" actId="5793"/>
          <ac:spMkLst>
            <pc:docMk/>
            <pc:sldMk cId="1421806758" sldId="648"/>
            <ac:spMk id="3" creationId="{C214519A-4775-41F2-A1A1-6E9D74A7D455}"/>
          </ac:spMkLst>
        </pc:spChg>
        <pc:spChg chg="mod">
          <ac:chgData name="Goldstein, Lindsay P" userId="77068534-5b2c-41bf-ab89-84bee92840dd" providerId="ADAL" clId="{51B8E204-7C0A-483D-BC59-FC198E4F18EF}" dt="2022-03-24T16:17:47.144" v="2791" actId="20577"/>
          <ac:spMkLst>
            <pc:docMk/>
            <pc:sldMk cId="1421806758" sldId="648"/>
            <ac:spMk id="4" creationId="{BFA8A9DE-81F6-4E32-B4C5-E201E587C13C}"/>
          </ac:spMkLst>
        </pc:spChg>
      </pc:sldChg>
      <pc:sldMasterChg chg="delSldLayout">
        <pc:chgData name="Goldstein, Lindsay P" userId="77068534-5b2c-41bf-ab89-84bee92840dd" providerId="ADAL" clId="{51B8E204-7C0A-483D-BC59-FC198E4F18EF}" dt="2022-03-23T20:32:22.008" v="2644" actId="47"/>
        <pc:sldMasterMkLst>
          <pc:docMk/>
          <pc:sldMasterMk cId="117144078" sldId="2147483686"/>
        </pc:sldMasterMkLst>
        <pc:sldLayoutChg chg="del">
          <pc:chgData name="Goldstein, Lindsay P" userId="77068534-5b2c-41bf-ab89-84bee92840dd" providerId="ADAL" clId="{51B8E204-7C0A-483D-BC59-FC198E4F18EF}" dt="2022-03-23T20:32:22.008" v="2644" actId="47"/>
          <pc:sldLayoutMkLst>
            <pc:docMk/>
            <pc:sldMasterMk cId="117144078" sldId="2147483686"/>
            <pc:sldLayoutMk cId="71729635" sldId="2147483706"/>
          </pc:sldLayoutMkLst>
        </pc:sldLayoutChg>
      </pc:sldMasterChg>
    </pc:docChg>
  </pc:docChgLst>
  <pc:docChgLst>
    <pc:chgData name="Goldstein, Lindsay P" userId="77068534-5b2c-41bf-ab89-84bee92840dd" providerId="ADAL" clId="{86459146-1308-4E36-86C6-A9B894624987}"/>
    <pc:docChg chg="custSel modSld">
      <pc:chgData name="Goldstein, Lindsay P" userId="77068534-5b2c-41bf-ab89-84bee92840dd" providerId="ADAL" clId="{86459146-1308-4E36-86C6-A9B894624987}" dt="2022-07-21T13:25:30.212" v="4" actId="1076"/>
      <pc:docMkLst>
        <pc:docMk/>
      </pc:docMkLst>
      <pc:sldChg chg="modSp mod addCm modCm">
        <pc:chgData name="Goldstein, Lindsay P" userId="77068534-5b2c-41bf-ab89-84bee92840dd" providerId="ADAL" clId="{86459146-1308-4E36-86C6-A9B894624987}" dt="2022-07-21T13:25:30.212" v="4" actId="1076"/>
        <pc:sldMkLst>
          <pc:docMk/>
          <pc:sldMk cId="2782882267" sldId="655"/>
        </pc:sldMkLst>
        <pc:picChg chg="mod">
          <ac:chgData name="Goldstein, Lindsay P" userId="77068534-5b2c-41bf-ab89-84bee92840dd" providerId="ADAL" clId="{86459146-1308-4E36-86C6-A9B894624987}" dt="2022-07-21T13:25:30.212" v="4" actId="1076"/>
          <ac:picMkLst>
            <pc:docMk/>
            <pc:sldMk cId="2782882267" sldId="655"/>
            <ac:picMk id="6" creationId="{005C929B-1370-4D2A-9E57-29EAC76DEFE7}"/>
          </ac:picMkLst>
        </pc:picChg>
      </pc:sldChg>
    </pc:docChg>
  </pc:docChgLst>
  <pc:docChgLst>
    <pc:chgData name="Goldstein, Lindsay P" userId="S::goldstel@mms.gov::77068534-5b2c-41bf-ab89-84bee92840dd" providerId="AD" clId="Web-{4D51444B-B03C-7D85-FEE7-22BB5BA025EB}"/>
    <pc:docChg chg="delSld modSld">
      <pc:chgData name="Goldstein, Lindsay P" userId="S::goldstel@mms.gov::77068534-5b2c-41bf-ab89-84bee92840dd" providerId="AD" clId="Web-{4D51444B-B03C-7D85-FEE7-22BB5BA025EB}" dt="2022-03-24T14:09:14.493" v="29" actId="20577"/>
      <pc:docMkLst>
        <pc:docMk/>
      </pc:docMkLst>
      <pc:sldChg chg="modSp">
        <pc:chgData name="Goldstein, Lindsay P" userId="S::goldstel@mms.gov::77068534-5b2c-41bf-ab89-84bee92840dd" providerId="AD" clId="Web-{4D51444B-B03C-7D85-FEE7-22BB5BA025EB}" dt="2022-03-24T13:56:12.787" v="2" actId="20577"/>
        <pc:sldMkLst>
          <pc:docMk/>
          <pc:sldMk cId="2763525578" sldId="634"/>
        </pc:sldMkLst>
        <pc:spChg chg="mod">
          <ac:chgData name="Goldstein, Lindsay P" userId="S::goldstel@mms.gov::77068534-5b2c-41bf-ab89-84bee92840dd" providerId="AD" clId="Web-{4D51444B-B03C-7D85-FEE7-22BB5BA025EB}" dt="2022-03-24T13:56:12.787" v="2" actId="20577"/>
          <ac:spMkLst>
            <pc:docMk/>
            <pc:sldMk cId="2763525578" sldId="634"/>
            <ac:spMk id="4" creationId="{BFA8A9DE-81F6-4E32-B4C5-E201E587C13C}"/>
          </ac:spMkLst>
        </pc:spChg>
      </pc:sldChg>
      <pc:sldChg chg="modSp delCm">
        <pc:chgData name="Goldstein, Lindsay P" userId="S::goldstel@mms.gov::77068534-5b2c-41bf-ab89-84bee92840dd" providerId="AD" clId="Web-{4D51444B-B03C-7D85-FEE7-22BB5BA025EB}" dt="2022-03-24T14:08:29.695" v="26"/>
        <pc:sldMkLst>
          <pc:docMk/>
          <pc:sldMk cId="1726278405" sldId="635"/>
        </pc:sldMkLst>
        <pc:spChg chg="mod">
          <ac:chgData name="Goldstein, Lindsay P" userId="S::goldstel@mms.gov::77068534-5b2c-41bf-ab89-84bee92840dd" providerId="AD" clId="Web-{4D51444B-B03C-7D85-FEE7-22BB5BA025EB}" dt="2022-03-24T14:08:29.586" v="25" actId="20577"/>
          <ac:spMkLst>
            <pc:docMk/>
            <pc:sldMk cId="1726278405" sldId="635"/>
            <ac:spMk id="4" creationId="{BFA8A9DE-81F6-4E32-B4C5-E201E587C13C}"/>
          </ac:spMkLst>
        </pc:spChg>
      </pc:sldChg>
      <pc:sldChg chg="del">
        <pc:chgData name="Goldstein, Lindsay P" userId="S::goldstel@mms.gov::77068534-5b2c-41bf-ab89-84bee92840dd" providerId="AD" clId="Web-{4D51444B-B03C-7D85-FEE7-22BB5BA025EB}" dt="2022-03-24T14:08:50.461" v="27"/>
        <pc:sldMkLst>
          <pc:docMk/>
          <pc:sldMk cId="2553926269" sldId="642"/>
        </pc:sldMkLst>
      </pc:sldChg>
      <pc:sldChg chg="modSp">
        <pc:chgData name="Goldstein, Lindsay P" userId="S::goldstel@mms.gov::77068534-5b2c-41bf-ab89-84bee92840dd" providerId="AD" clId="Web-{4D51444B-B03C-7D85-FEE7-22BB5BA025EB}" dt="2022-03-24T14:09:14.493" v="29" actId="20577"/>
        <pc:sldMkLst>
          <pc:docMk/>
          <pc:sldMk cId="663913792" sldId="646"/>
        </pc:sldMkLst>
        <pc:spChg chg="mod">
          <ac:chgData name="Goldstein, Lindsay P" userId="S::goldstel@mms.gov::77068534-5b2c-41bf-ab89-84bee92840dd" providerId="AD" clId="Web-{4D51444B-B03C-7D85-FEE7-22BB5BA025EB}" dt="2022-03-24T14:09:14.493" v="29" actId="20577"/>
          <ac:spMkLst>
            <pc:docMk/>
            <pc:sldMk cId="663913792" sldId="646"/>
            <ac:spMk id="4" creationId="{BFA8A9DE-81F6-4E32-B4C5-E201E587C13C}"/>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oimspp.sharepoint.com/sites/NRRD/Shared%20Documents/General/ONRR.gov/User%20Research/Studies/12_DevSite/12_participant%20lis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oimspp.sharepoint.com/sites/NRRD/Shared%20Documents/General/ONRR.gov/User%20Research/Studies/12_DevSite/12_participant%20list.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Sessions</c:v>
                </c:pt>
              </c:strCache>
            </c:strRef>
          </c:tx>
          <c:dPt>
            <c:idx val="0"/>
            <c:bubble3D val="0"/>
            <c:spPr>
              <a:solidFill>
                <a:srgbClr val="534AAE"/>
              </a:solidFill>
              <a:ln w="19050">
                <a:solidFill>
                  <a:schemeClr val="lt1"/>
                </a:solidFill>
              </a:ln>
              <a:effectLst/>
            </c:spPr>
            <c:extLst>
              <c:ext xmlns:c16="http://schemas.microsoft.com/office/drawing/2014/chart" uri="{C3380CC4-5D6E-409C-BE32-E72D297353CC}">
                <c16:uniqueId val="{00000001-6724-4FE4-BCA3-CF9C0C19F6E4}"/>
              </c:ext>
            </c:extLst>
          </c:dPt>
          <c:dPt>
            <c:idx val="1"/>
            <c:bubble3D val="0"/>
            <c:spPr>
              <a:solidFill>
                <a:srgbClr val="52A5D4"/>
              </a:solidFill>
              <a:ln w="19050">
                <a:solidFill>
                  <a:schemeClr val="lt1"/>
                </a:solidFill>
              </a:ln>
              <a:effectLst/>
            </c:spPr>
            <c:extLst>
              <c:ext xmlns:c16="http://schemas.microsoft.com/office/drawing/2014/chart" uri="{C3380CC4-5D6E-409C-BE32-E72D297353CC}">
                <c16:uniqueId val="{00000003-6724-4FE4-BCA3-CF9C0C19F6E4}"/>
              </c:ext>
            </c:extLst>
          </c:dPt>
          <c:dPt>
            <c:idx val="2"/>
            <c:bubble3D val="0"/>
            <c:spPr>
              <a:solidFill>
                <a:srgbClr val="005024"/>
              </a:solidFill>
              <a:ln w="19050">
                <a:solidFill>
                  <a:schemeClr val="lt1"/>
                </a:solidFill>
              </a:ln>
              <a:effectLst/>
            </c:spPr>
            <c:extLst>
              <c:ext xmlns:c16="http://schemas.microsoft.com/office/drawing/2014/chart" uri="{C3380CC4-5D6E-409C-BE32-E72D297353CC}">
                <c16:uniqueId val="{00000005-6724-4FE4-BCA3-CF9C0C19F6E4}"/>
              </c:ext>
            </c:extLst>
          </c:dPt>
          <c:dPt>
            <c:idx val="3"/>
            <c:bubble3D val="0"/>
            <c:spPr>
              <a:solidFill>
                <a:srgbClr val="650D79"/>
              </a:solidFill>
              <a:ln w="19050">
                <a:solidFill>
                  <a:schemeClr val="lt1"/>
                </a:solidFill>
              </a:ln>
              <a:effectLst/>
            </c:spPr>
            <c:extLst>
              <c:ext xmlns:c16="http://schemas.microsoft.com/office/drawing/2014/chart" uri="{C3380CC4-5D6E-409C-BE32-E72D297353CC}">
                <c16:uniqueId val="{00000007-6724-4FE4-BCA3-CF9C0C19F6E4}"/>
              </c:ext>
            </c:extLst>
          </c:dPt>
          <c:dPt>
            <c:idx val="4"/>
            <c:bubble3D val="0"/>
            <c:spPr>
              <a:solidFill>
                <a:srgbClr val="ECB947"/>
              </a:solidFill>
              <a:ln w="19050">
                <a:solidFill>
                  <a:schemeClr val="lt1"/>
                </a:solidFill>
              </a:ln>
              <a:effectLst/>
            </c:spPr>
            <c:extLst>
              <c:ext xmlns:c16="http://schemas.microsoft.com/office/drawing/2014/chart" uri="{C3380CC4-5D6E-409C-BE32-E72D297353CC}">
                <c16:uniqueId val="{00000009-6724-4FE4-BCA3-CF9C0C19F6E4}"/>
              </c:ext>
            </c:extLst>
          </c:dPt>
          <c:dPt>
            <c:idx val="5"/>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B-6724-4FE4-BCA3-CF9C0C19F6E4}"/>
              </c:ext>
            </c:extLst>
          </c:dPt>
          <c:dPt>
            <c:idx val="6"/>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D-6724-4FE4-BCA3-CF9C0C19F6E4}"/>
              </c:ext>
            </c:extLst>
          </c:dPt>
          <c:dPt>
            <c:idx val="7"/>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F-6724-4FE4-BCA3-CF9C0C19F6E4}"/>
              </c:ext>
            </c:extLst>
          </c:dPt>
          <c:dPt>
            <c:idx val="8"/>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11-6724-4FE4-BCA3-CF9C0C19F6E4}"/>
              </c:ext>
            </c:extLst>
          </c:dPt>
          <c:dPt>
            <c:idx val="9"/>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13-6724-4FE4-BCA3-CF9C0C19F6E4}"/>
              </c:ext>
            </c:extLst>
          </c:dPt>
          <c:dLbls>
            <c:dLbl>
              <c:idx val="0"/>
              <c:layout>
                <c:manualLayout>
                  <c:x val="0.11061760219769719"/>
                  <c:y val="0.2438342252134455"/>
                </c:manualLayout>
              </c:layout>
              <c:showLegendKey val="0"/>
              <c:showVal val="1"/>
              <c:showCatName val="1"/>
              <c:showSerName val="0"/>
              <c:showPercent val="0"/>
              <c:showBubbleSize val="0"/>
              <c:extLst>
                <c:ext xmlns:c15="http://schemas.microsoft.com/office/drawing/2012/chart" uri="{CE6537A1-D6FC-4f65-9D91-7224C49458BB}">
                  <c15:layout>
                    <c:manualLayout>
                      <c:w val="0.30192952314586763"/>
                      <c:h val="8.5986974305777703E-2"/>
                    </c:manualLayout>
                  </c15:layout>
                </c:ext>
                <c:ext xmlns:c16="http://schemas.microsoft.com/office/drawing/2014/chart" uri="{C3380CC4-5D6E-409C-BE32-E72D297353CC}">
                  <c16:uniqueId val="{00000001-6724-4FE4-BCA3-CF9C0C19F6E4}"/>
                </c:ext>
              </c:extLst>
            </c:dLbl>
            <c:dLbl>
              <c:idx val="1"/>
              <c:layout>
                <c:manualLayout>
                  <c:x val="-0.13750000000000001"/>
                  <c:y val="4.062500000000000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724-4FE4-BCA3-CF9C0C19F6E4}"/>
                </c:ext>
              </c:extLst>
            </c:dLbl>
            <c:dLbl>
              <c:idx val="2"/>
              <c:layout>
                <c:manualLayout>
                  <c:x val="-0.24374999999999999"/>
                  <c:y val="8.1250000000000003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724-4FE4-BCA3-CF9C0C19F6E4}"/>
                </c:ext>
              </c:extLst>
            </c:dLbl>
            <c:dLbl>
              <c:idx val="3"/>
              <c:layout>
                <c:manualLayout>
                  <c:x val="-0.28749999999999998"/>
                  <c:y val="4.062500000000000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724-4FE4-BCA3-CF9C0C19F6E4}"/>
                </c:ext>
              </c:extLst>
            </c:dLbl>
            <c:dLbl>
              <c:idx val="4"/>
              <c:layout>
                <c:manualLayout>
                  <c:x val="-0.34583333333333333"/>
                  <c:y val="-9.3750000000000291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724-4FE4-BCA3-CF9C0C19F6E4}"/>
                </c:ext>
              </c:extLst>
            </c:dLbl>
            <c:dLbl>
              <c:idx val="5"/>
              <c:layout>
                <c:manualLayout>
                  <c:x val="0.13050838791300068"/>
                  <c:y val="-0.10956393340648214"/>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724-4FE4-BCA3-CF9C0C19F6E4}"/>
                </c:ext>
              </c:extLst>
            </c:dLbl>
            <c:dLbl>
              <c:idx val="6"/>
              <c:layout>
                <c:manualLayout>
                  <c:x val="0.16923240698079559"/>
                  <c:y val="-6.1572116726334856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6724-4FE4-BCA3-CF9C0C19F6E4}"/>
                </c:ext>
              </c:extLst>
            </c:dLbl>
            <c:dLbl>
              <c:idx val="7"/>
              <c:layout>
                <c:manualLayout>
                  <c:x val="0.19830615596061379"/>
                  <c:y val="-1.895975469562568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6724-4FE4-BCA3-CF9C0C19F6E4}"/>
                </c:ext>
              </c:extLst>
            </c:dLbl>
            <c:dLbl>
              <c:idx val="8"/>
              <c:layout>
                <c:manualLayout>
                  <c:x val="0.31777639347541869"/>
                  <c:y val="2.824740566487699E-2"/>
                </c:manualLayout>
              </c:layout>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586466535433067"/>
                      <c:h val="7.3499999999999996E-2"/>
                    </c:manualLayout>
                  </c15:layout>
                </c:ext>
                <c:ext xmlns:c16="http://schemas.microsoft.com/office/drawing/2014/chart" uri="{C3380CC4-5D6E-409C-BE32-E72D297353CC}">
                  <c16:uniqueId val="{00000011-6724-4FE4-BCA3-CF9C0C19F6E4}"/>
                </c:ext>
              </c:extLst>
            </c:dLbl>
            <c:dLbl>
              <c:idx val="9"/>
              <c:layout>
                <c:manualLayout>
                  <c:x val="0.35472583409029124"/>
                  <c:y val="9.1386949370699896E-2"/>
                </c:manualLayout>
              </c:layout>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724999999999998"/>
                      <c:h val="6.4124999999999988E-2"/>
                    </c:manualLayout>
                  </c15:layout>
                </c:ext>
                <c:ext xmlns:c16="http://schemas.microsoft.com/office/drawing/2014/chart" uri="{C3380CC4-5D6E-409C-BE32-E72D297353CC}">
                  <c16:uniqueId val="{00000013-6724-4FE4-BCA3-CF9C0C19F6E4}"/>
                </c:ext>
              </c:extLst>
            </c:dLbl>
            <c:spPr>
              <a:noFill/>
              <a:ln>
                <a:noFill/>
              </a:ln>
              <a:effectLst/>
            </c:spPr>
            <c:txPr>
              <a:bodyPr rot="0" spcFirstLastPara="1" vertOverflow="ellipsis" vert="horz" wrap="square" lIns="38100" tIns="19050" rIns="38100" bIns="19050" anchor="ctr" anchorCtr="0">
                <a:sp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How Revenue Works</c:v>
                </c:pt>
                <c:pt idx="1">
                  <c:v>Home</c:v>
                </c:pt>
                <c:pt idx="2">
                  <c:v>Downloads</c:v>
                </c:pt>
                <c:pt idx="3">
                  <c:v>Query Data</c:v>
                </c:pt>
                <c:pt idx="4">
                  <c:v>Explore</c:v>
                </c:pt>
                <c:pt idx="5">
                  <c:v>Glossary</c:v>
                </c:pt>
                <c:pt idx="6">
                  <c:v>Fact Sheet</c:v>
                </c:pt>
                <c:pt idx="7">
                  <c:v>About</c:v>
                </c:pt>
                <c:pt idx="8">
                  <c:v>Pattern Library</c:v>
                </c:pt>
                <c:pt idx="9">
                  <c:v>Search Results</c:v>
                </c:pt>
              </c:strCache>
            </c:strRef>
          </c:cat>
          <c:val>
            <c:numRef>
              <c:f>Sheet1!$B$2:$B$11</c:f>
              <c:numCache>
                <c:formatCode>#,##0</c:formatCode>
                <c:ptCount val="10"/>
                <c:pt idx="0">
                  <c:v>2741</c:v>
                </c:pt>
                <c:pt idx="1">
                  <c:v>1089</c:v>
                </c:pt>
                <c:pt idx="2">
                  <c:v>184</c:v>
                </c:pt>
                <c:pt idx="3">
                  <c:v>140</c:v>
                </c:pt>
                <c:pt idx="4">
                  <c:v>104</c:v>
                </c:pt>
                <c:pt idx="5">
                  <c:v>10</c:v>
                </c:pt>
                <c:pt idx="6">
                  <c:v>7</c:v>
                </c:pt>
                <c:pt idx="7">
                  <c:v>4</c:v>
                </c:pt>
                <c:pt idx="8">
                  <c:v>2</c:v>
                </c:pt>
                <c:pt idx="9">
                  <c:v>1</c:v>
                </c:pt>
              </c:numCache>
            </c:numRef>
          </c:val>
          <c:extLst>
            <c:ext xmlns:c16="http://schemas.microsoft.com/office/drawing/2014/chart" uri="{C3380CC4-5D6E-409C-BE32-E72D297353CC}">
              <c16:uniqueId val="{00000014-6724-4FE4-BCA3-CF9C0C19F6E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Sessions</c:v>
                </c:pt>
              </c:strCache>
            </c:strRef>
          </c:tx>
          <c:dPt>
            <c:idx val="0"/>
            <c:bubble3D val="0"/>
            <c:spPr>
              <a:solidFill>
                <a:srgbClr val="534AAE"/>
              </a:solidFill>
              <a:ln w="19050">
                <a:solidFill>
                  <a:schemeClr val="lt1"/>
                </a:solidFill>
              </a:ln>
              <a:effectLst/>
            </c:spPr>
            <c:extLst>
              <c:ext xmlns:c16="http://schemas.microsoft.com/office/drawing/2014/chart" uri="{C3380CC4-5D6E-409C-BE32-E72D297353CC}">
                <c16:uniqueId val="{00000001-6724-4FE4-BCA3-CF9C0C19F6E4}"/>
              </c:ext>
            </c:extLst>
          </c:dPt>
          <c:dPt>
            <c:idx val="1"/>
            <c:bubble3D val="0"/>
            <c:spPr>
              <a:solidFill>
                <a:srgbClr val="52A5D4"/>
              </a:solidFill>
              <a:ln w="19050">
                <a:solidFill>
                  <a:schemeClr val="lt1"/>
                </a:solidFill>
              </a:ln>
              <a:effectLst/>
            </c:spPr>
            <c:extLst>
              <c:ext xmlns:c16="http://schemas.microsoft.com/office/drawing/2014/chart" uri="{C3380CC4-5D6E-409C-BE32-E72D297353CC}">
                <c16:uniqueId val="{00000003-6724-4FE4-BCA3-CF9C0C19F6E4}"/>
              </c:ext>
            </c:extLst>
          </c:dPt>
          <c:dPt>
            <c:idx val="2"/>
            <c:bubble3D val="0"/>
            <c:spPr>
              <a:solidFill>
                <a:srgbClr val="005024"/>
              </a:solidFill>
              <a:ln w="19050">
                <a:solidFill>
                  <a:schemeClr val="lt1"/>
                </a:solidFill>
              </a:ln>
              <a:effectLst/>
            </c:spPr>
            <c:extLst>
              <c:ext xmlns:c16="http://schemas.microsoft.com/office/drawing/2014/chart" uri="{C3380CC4-5D6E-409C-BE32-E72D297353CC}">
                <c16:uniqueId val="{00000005-6724-4FE4-BCA3-CF9C0C19F6E4}"/>
              </c:ext>
            </c:extLst>
          </c:dPt>
          <c:dPt>
            <c:idx val="3"/>
            <c:bubble3D val="0"/>
            <c:spPr>
              <a:solidFill>
                <a:srgbClr val="650D79"/>
              </a:solidFill>
              <a:ln w="19050">
                <a:solidFill>
                  <a:schemeClr val="lt1"/>
                </a:solidFill>
              </a:ln>
              <a:effectLst/>
            </c:spPr>
            <c:extLst>
              <c:ext xmlns:c16="http://schemas.microsoft.com/office/drawing/2014/chart" uri="{C3380CC4-5D6E-409C-BE32-E72D297353CC}">
                <c16:uniqueId val="{00000007-6724-4FE4-BCA3-CF9C0C19F6E4}"/>
              </c:ext>
            </c:extLst>
          </c:dPt>
          <c:dPt>
            <c:idx val="4"/>
            <c:bubble3D val="0"/>
            <c:spPr>
              <a:solidFill>
                <a:srgbClr val="ECB947"/>
              </a:solidFill>
              <a:ln w="19050">
                <a:solidFill>
                  <a:schemeClr val="lt1"/>
                </a:solidFill>
              </a:ln>
              <a:effectLst/>
            </c:spPr>
            <c:extLst>
              <c:ext xmlns:c16="http://schemas.microsoft.com/office/drawing/2014/chart" uri="{C3380CC4-5D6E-409C-BE32-E72D297353CC}">
                <c16:uniqueId val="{00000009-6724-4FE4-BCA3-CF9C0C19F6E4}"/>
              </c:ext>
            </c:extLst>
          </c:dPt>
          <c:dPt>
            <c:idx val="5"/>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B-6724-4FE4-BCA3-CF9C0C19F6E4}"/>
              </c:ext>
            </c:extLst>
          </c:dPt>
          <c:dPt>
            <c:idx val="6"/>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D-6724-4FE4-BCA3-CF9C0C19F6E4}"/>
              </c:ext>
            </c:extLst>
          </c:dPt>
          <c:dPt>
            <c:idx val="7"/>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F-6724-4FE4-BCA3-CF9C0C19F6E4}"/>
              </c:ext>
            </c:extLst>
          </c:dPt>
          <c:dPt>
            <c:idx val="8"/>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11-6724-4FE4-BCA3-CF9C0C19F6E4}"/>
              </c:ext>
            </c:extLst>
          </c:dPt>
          <c:dPt>
            <c:idx val="9"/>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13-6724-4FE4-BCA3-CF9C0C19F6E4}"/>
              </c:ext>
            </c:extLst>
          </c:dPt>
          <c:dLbls>
            <c:dLbl>
              <c:idx val="0"/>
              <c:layout>
                <c:manualLayout>
                  <c:x val="0.11061760219769719"/>
                  <c:y val="0.2438342252134455"/>
                </c:manualLayout>
              </c:layout>
              <c:showLegendKey val="0"/>
              <c:showVal val="1"/>
              <c:showCatName val="1"/>
              <c:showSerName val="0"/>
              <c:showPercent val="0"/>
              <c:showBubbleSize val="0"/>
              <c:extLst>
                <c:ext xmlns:c15="http://schemas.microsoft.com/office/drawing/2012/chart" uri="{CE6537A1-D6FC-4f65-9D91-7224C49458BB}">
                  <c15:layout>
                    <c:manualLayout>
                      <c:w val="0.30192952314586763"/>
                      <c:h val="8.5986974305777703E-2"/>
                    </c:manualLayout>
                  </c15:layout>
                </c:ext>
                <c:ext xmlns:c16="http://schemas.microsoft.com/office/drawing/2014/chart" uri="{C3380CC4-5D6E-409C-BE32-E72D297353CC}">
                  <c16:uniqueId val="{00000001-6724-4FE4-BCA3-CF9C0C19F6E4}"/>
                </c:ext>
              </c:extLst>
            </c:dLbl>
            <c:dLbl>
              <c:idx val="1"/>
              <c:layout>
                <c:manualLayout>
                  <c:x val="-0.13750000000000001"/>
                  <c:y val="4.062500000000000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724-4FE4-BCA3-CF9C0C19F6E4}"/>
                </c:ext>
              </c:extLst>
            </c:dLbl>
            <c:dLbl>
              <c:idx val="2"/>
              <c:layout>
                <c:manualLayout>
                  <c:x val="-0.24374999999999999"/>
                  <c:y val="8.1250000000000003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724-4FE4-BCA3-CF9C0C19F6E4}"/>
                </c:ext>
              </c:extLst>
            </c:dLbl>
            <c:dLbl>
              <c:idx val="3"/>
              <c:layout>
                <c:manualLayout>
                  <c:x val="-0.28749999999999998"/>
                  <c:y val="4.062500000000000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724-4FE4-BCA3-CF9C0C19F6E4}"/>
                </c:ext>
              </c:extLst>
            </c:dLbl>
            <c:dLbl>
              <c:idx val="4"/>
              <c:layout>
                <c:manualLayout>
                  <c:x val="-0.34583333333333333"/>
                  <c:y val="-9.3750000000000291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724-4FE4-BCA3-CF9C0C19F6E4}"/>
                </c:ext>
              </c:extLst>
            </c:dLbl>
            <c:dLbl>
              <c:idx val="5"/>
              <c:layout>
                <c:manualLayout>
                  <c:x val="0.13050838791300068"/>
                  <c:y val="-0.10956393340648214"/>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724-4FE4-BCA3-CF9C0C19F6E4}"/>
                </c:ext>
              </c:extLst>
            </c:dLbl>
            <c:dLbl>
              <c:idx val="6"/>
              <c:layout>
                <c:manualLayout>
                  <c:x val="0.16923240698079559"/>
                  <c:y val="-6.1572116726334856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6724-4FE4-BCA3-CF9C0C19F6E4}"/>
                </c:ext>
              </c:extLst>
            </c:dLbl>
            <c:dLbl>
              <c:idx val="7"/>
              <c:layout>
                <c:manualLayout>
                  <c:x val="0.19830615596061379"/>
                  <c:y val="-1.895975469562568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6724-4FE4-BCA3-CF9C0C19F6E4}"/>
                </c:ext>
              </c:extLst>
            </c:dLbl>
            <c:dLbl>
              <c:idx val="8"/>
              <c:layout>
                <c:manualLayout>
                  <c:x val="0.31777639347541869"/>
                  <c:y val="2.824740566487699E-2"/>
                </c:manualLayout>
              </c:layout>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586466535433067"/>
                      <c:h val="7.3499999999999996E-2"/>
                    </c:manualLayout>
                  </c15:layout>
                </c:ext>
                <c:ext xmlns:c16="http://schemas.microsoft.com/office/drawing/2014/chart" uri="{C3380CC4-5D6E-409C-BE32-E72D297353CC}">
                  <c16:uniqueId val="{00000011-6724-4FE4-BCA3-CF9C0C19F6E4}"/>
                </c:ext>
              </c:extLst>
            </c:dLbl>
            <c:dLbl>
              <c:idx val="9"/>
              <c:layout>
                <c:manualLayout>
                  <c:x val="0.35472583409029124"/>
                  <c:y val="9.1386949370699896E-2"/>
                </c:manualLayout>
              </c:layout>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724999999999998"/>
                      <c:h val="6.4124999999999988E-2"/>
                    </c:manualLayout>
                  </c15:layout>
                </c:ext>
                <c:ext xmlns:c16="http://schemas.microsoft.com/office/drawing/2014/chart" uri="{C3380CC4-5D6E-409C-BE32-E72D297353CC}">
                  <c16:uniqueId val="{00000013-6724-4FE4-BCA3-CF9C0C19F6E4}"/>
                </c:ext>
              </c:extLst>
            </c:dLbl>
            <c:spPr>
              <a:noFill/>
              <a:ln>
                <a:noFill/>
              </a:ln>
              <a:effectLst/>
            </c:spPr>
            <c:txPr>
              <a:bodyPr rot="0" spcFirstLastPara="1" vertOverflow="ellipsis" vert="horz" wrap="square" lIns="38100" tIns="19050" rIns="38100" bIns="19050" anchor="ctr" anchorCtr="0">
                <a:sp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How Revenue Works</c:v>
                </c:pt>
                <c:pt idx="1">
                  <c:v>Home</c:v>
                </c:pt>
                <c:pt idx="2">
                  <c:v>Downloads</c:v>
                </c:pt>
                <c:pt idx="3">
                  <c:v>Query Data</c:v>
                </c:pt>
                <c:pt idx="4">
                  <c:v>Explore</c:v>
                </c:pt>
                <c:pt idx="5">
                  <c:v>Glossary</c:v>
                </c:pt>
                <c:pt idx="6">
                  <c:v>Fact Sheet</c:v>
                </c:pt>
                <c:pt idx="7">
                  <c:v>About</c:v>
                </c:pt>
                <c:pt idx="8">
                  <c:v>Pattern Library</c:v>
                </c:pt>
                <c:pt idx="9">
                  <c:v>Search Results</c:v>
                </c:pt>
              </c:strCache>
            </c:strRef>
          </c:cat>
          <c:val>
            <c:numRef>
              <c:f>Sheet1!$B$2:$B$11</c:f>
              <c:numCache>
                <c:formatCode>#,##0</c:formatCode>
                <c:ptCount val="10"/>
                <c:pt idx="0">
                  <c:v>2741</c:v>
                </c:pt>
                <c:pt idx="1">
                  <c:v>1089</c:v>
                </c:pt>
                <c:pt idx="2">
                  <c:v>184</c:v>
                </c:pt>
                <c:pt idx="3">
                  <c:v>140</c:v>
                </c:pt>
                <c:pt idx="4">
                  <c:v>104</c:v>
                </c:pt>
                <c:pt idx="5">
                  <c:v>10</c:v>
                </c:pt>
                <c:pt idx="6">
                  <c:v>7</c:v>
                </c:pt>
                <c:pt idx="7">
                  <c:v>4</c:v>
                </c:pt>
                <c:pt idx="8">
                  <c:v>2</c:v>
                </c:pt>
                <c:pt idx="9">
                  <c:v>1</c:v>
                </c:pt>
              </c:numCache>
            </c:numRef>
          </c:val>
          <c:extLst>
            <c:ext xmlns:c16="http://schemas.microsoft.com/office/drawing/2014/chart" uri="{C3380CC4-5D6E-409C-BE32-E72D297353CC}">
              <c16:uniqueId val="{00000014-6724-4FE4-BCA3-CF9C0C19F6E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Sessions</c:v>
                </c:pt>
              </c:strCache>
            </c:strRef>
          </c:tx>
          <c:dPt>
            <c:idx val="0"/>
            <c:bubble3D val="0"/>
            <c:spPr>
              <a:solidFill>
                <a:srgbClr val="534AAE"/>
              </a:solidFill>
              <a:ln w="19050">
                <a:solidFill>
                  <a:schemeClr val="lt1"/>
                </a:solidFill>
              </a:ln>
              <a:effectLst/>
            </c:spPr>
            <c:extLst>
              <c:ext xmlns:c16="http://schemas.microsoft.com/office/drawing/2014/chart" uri="{C3380CC4-5D6E-409C-BE32-E72D297353CC}">
                <c16:uniqueId val="{00000001-6724-4FE4-BCA3-CF9C0C19F6E4}"/>
              </c:ext>
            </c:extLst>
          </c:dPt>
          <c:dPt>
            <c:idx val="1"/>
            <c:bubble3D val="0"/>
            <c:spPr>
              <a:solidFill>
                <a:srgbClr val="52A5D4"/>
              </a:solidFill>
              <a:ln w="19050">
                <a:solidFill>
                  <a:schemeClr val="lt1"/>
                </a:solidFill>
              </a:ln>
              <a:effectLst/>
            </c:spPr>
            <c:extLst>
              <c:ext xmlns:c16="http://schemas.microsoft.com/office/drawing/2014/chart" uri="{C3380CC4-5D6E-409C-BE32-E72D297353CC}">
                <c16:uniqueId val="{00000003-6724-4FE4-BCA3-CF9C0C19F6E4}"/>
              </c:ext>
            </c:extLst>
          </c:dPt>
          <c:dPt>
            <c:idx val="2"/>
            <c:bubble3D val="0"/>
            <c:spPr>
              <a:solidFill>
                <a:srgbClr val="005024"/>
              </a:solidFill>
              <a:ln w="19050">
                <a:solidFill>
                  <a:schemeClr val="lt1"/>
                </a:solidFill>
              </a:ln>
              <a:effectLst/>
            </c:spPr>
            <c:extLst>
              <c:ext xmlns:c16="http://schemas.microsoft.com/office/drawing/2014/chart" uri="{C3380CC4-5D6E-409C-BE32-E72D297353CC}">
                <c16:uniqueId val="{00000005-6724-4FE4-BCA3-CF9C0C19F6E4}"/>
              </c:ext>
            </c:extLst>
          </c:dPt>
          <c:dPt>
            <c:idx val="3"/>
            <c:bubble3D val="0"/>
            <c:spPr>
              <a:solidFill>
                <a:srgbClr val="650D79"/>
              </a:solidFill>
              <a:ln w="19050">
                <a:solidFill>
                  <a:schemeClr val="lt1"/>
                </a:solidFill>
              </a:ln>
              <a:effectLst/>
            </c:spPr>
            <c:extLst>
              <c:ext xmlns:c16="http://schemas.microsoft.com/office/drawing/2014/chart" uri="{C3380CC4-5D6E-409C-BE32-E72D297353CC}">
                <c16:uniqueId val="{00000007-6724-4FE4-BCA3-CF9C0C19F6E4}"/>
              </c:ext>
            </c:extLst>
          </c:dPt>
          <c:dPt>
            <c:idx val="4"/>
            <c:bubble3D val="0"/>
            <c:spPr>
              <a:solidFill>
                <a:srgbClr val="ECB947"/>
              </a:solidFill>
              <a:ln w="19050">
                <a:solidFill>
                  <a:schemeClr val="lt1"/>
                </a:solidFill>
              </a:ln>
              <a:effectLst/>
            </c:spPr>
            <c:extLst>
              <c:ext xmlns:c16="http://schemas.microsoft.com/office/drawing/2014/chart" uri="{C3380CC4-5D6E-409C-BE32-E72D297353CC}">
                <c16:uniqueId val="{00000009-6724-4FE4-BCA3-CF9C0C19F6E4}"/>
              </c:ext>
            </c:extLst>
          </c:dPt>
          <c:dPt>
            <c:idx val="5"/>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B-6724-4FE4-BCA3-CF9C0C19F6E4}"/>
              </c:ext>
            </c:extLst>
          </c:dPt>
          <c:dPt>
            <c:idx val="6"/>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D-6724-4FE4-BCA3-CF9C0C19F6E4}"/>
              </c:ext>
            </c:extLst>
          </c:dPt>
          <c:dPt>
            <c:idx val="7"/>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F-6724-4FE4-BCA3-CF9C0C19F6E4}"/>
              </c:ext>
            </c:extLst>
          </c:dPt>
          <c:dPt>
            <c:idx val="8"/>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11-6724-4FE4-BCA3-CF9C0C19F6E4}"/>
              </c:ext>
            </c:extLst>
          </c:dPt>
          <c:dPt>
            <c:idx val="9"/>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13-6724-4FE4-BCA3-CF9C0C19F6E4}"/>
              </c:ext>
            </c:extLst>
          </c:dPt>
          <c:dLbls>
            <c:dLbl>
              <c:idx val="0"/>
              <c:layout>
                <c:manualLayout>
                  <c:x val="0.11061760219769719"/>
                  <c:y val="0.2438342252134455"/>
                </c:manualLayout>
              </c:layout>
              <c:showLegendKey val="0"/>
              <c:showVal val="1"/>
              <c:showCatName val="1"/>
              <c:showSerName val="0"/>
              <c:showPercent val="0"/>
              <c:showBubbleSize val="0"/>
              <c:extLst>
                <c:ext xmlns:c15="http://schemas.microsoft.com/office/drawing/2012/chart" uri="{CE6537A1-D6FC-4f65-9D91-7224C49458BB}">
                  <c15:layout>
                    <c:manualLayout>
                      <c:w val="0.30192952314586763"/>
                      <c:h val="8.5986974305777703E-2"/>
                    </c:manualLayout>
                  </c15:layout>
                </c:ext>
                <c:ext xmlns:c16="http://schemas.microsoft.com/office/drawing/2014/chart" uri="{C3380CC4-5D6E-409C-BE32-E72D297353CC}">
                  <c16:uniqueId val="{00000001-6724-4FE4-BCA3-CF9C0C19F6E4}"/>
                </c:ext>
              </c:extLst>
            </c:dLbl>
            <c:dLbl>
              <c:idx val="1"/>
              <c:layout>
                <c:manualLayout>
                  <c:x val="-0.13750000000000001"/>
                  <c:y val="4.062500000000000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724-4FE4-BCA3-CF9C0C19F6E4}"/>
                </c:ext>
              </c:extLst>
            </c:dLbl>
            <c:dLbl>
              <c:idx val="2"/>
              <c:layout>
                <c:manualLayout>
                  <c:x val="-0.24374999999999999"/>
                  <c:y val="8.1250000000000003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724-4FE4-BCA3-CF9C0C19F6E4}"/>
                </c:ext>
              </c:extLst>
            </c:dLbl>
            <c:dLbl>
              <c:idx val="3"/>
              <c:layout>
                <c:manualLayout>
                  <c:x val="-0.28749999999999998"/>
                  <c:y val="4.062500000000000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724-4FE4-BCA3-CF9C0C19F6E4}"/>
                </c:ext>
              </c:extLst>
            </c:dLbl>
            <c:dLbl>
              <c:idx val="4"/>
              <c:layout>
                <c:manualLayout>
                  <c:x val="-0.34583333333333333"/>
                  <c:y val="-9.3750000000000291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724-4FE4-BCA3-CF9C0C19F6E4}"/>
                </c:ext>
              </c:extLst>
            </c:dLbl>
            <c:dLbl>
              <c:idx val="5"/>
              <c:layout>
                <c:manualLayout>
                  <c:x val="0.13050838791300068"/>
                  <c:y val="-0.10956393340648214"/>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724-4FE4-BCA3-CF9C0C19F6E4}"/>
                </c:ext>
              </c:extLst>
            </c:dLbl>
            <c:dLbl>
              <c:idx val="6"/>
              <c:layout>
                <c:manualLayout>
                  <c:x val="0.16923240698079559"/>
                  <c:y val="-6.1572116726334856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6724-4FE4-BCA3-CF9C0C19F6E4}"/>
                </c:ext>
              </c:extLst>
            </c:dLbl>
            <c:dLbl>
              <c:idx val="7"/>
              <c:layout>
                <c:manualLayout>
                  <c:x val="0.19830615596061379"/>
                  <c:y val="-1.895975469562568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6724-4FE4-BCA3-CF9C0C19F6E4}"/>
                </c:ext>
              </c:extLst>
            </c:dLbl>
            <c:dLbl>
              <c:idx val="8"/>
              <c:layout>
                <c:manualLayout>
                  <c:x val="0.31777639347541869"/>
                  <c:y val="2.824740566487699E-2"/>
                </c:manualLayout>
              </c:layout>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586466535433067"/>
                      <c:h val="7.3499999999999996E-2"/>
                    </c:manualLayout>
                  </c15:layout>
                </c:ext>
                <c:ext xmlns:c16="http://schemas.microsoft.com/office/drawing/2014/chart" uri="{C3380CC4-5D6E-409C-BE32-E72D297353CC}">
                  <c16:uniqueId val="{00000011-6724-4FE4-BCA3-CF9C0C19F6E4}"/>
                </c:ext>
              </c:extLst>
            </c:dLbl>
            <c:dLbl>
              <c:idx val="9"/>
              <c:layout>
                <c:manualLayout>
                  <c:x val="0.35472583409029124"/>
                  <c:y val="9.1386949370699896E-2"/>
                </c:manualLayout>
              </c:layout>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724999999999998"/>
                      <c:h val="6.4124999999999988E-2"/>
                    </c:manualLayout>
                  </c15:layout>
                </c:ext>
                <c:ext xmlns:c16="http://schemas.microsoft.com/office/drawing/2014/chart" uri="{C3380CC4-5D6E-409C-BE32-E72D297353CC}">
                  <c16:uniqueId val="{00000013-6724-4FE4-BCA3-CF9C0C19F6E4}"/>
                </c:ext>
              </c:extLst>
            </c:dLbl>
            <c:spPr>
              <a:noFill/>
              <a:ln>
                <a:noFill/>
              </a:ln>
              <a:effectLst/>
            </c:spPr>
            <c:txPr>
              <a:bodyPr rot="0" spcFirstLastPara="1" vertOverflow="ellipsis" vert="horz" wrap="square" lIns="38100" tIns="19050" rIns="38100" bIns="19050" anchor="ctr" anchorCtr="0">
                <a:sp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How Revenue Works</c:v>
                </c:pt>
                <c:pt idx="1">
                  <c:v>Home</c:v>
                </c:pt>
                <c:pt idx="2">
                  <c:v>Downloads</c:v>
                </c:pt>
                <c:pt idx="3">
                  <c:v>Query Data</c:v>
                </c:pt>
                <c:pt idx="4">
                  <c:v>Explore</c:v>
                </c:pt>
                <c:pt idx="5">
                  <c:v>Glossary</c:v>
                </c:pt>
                <c:pt idx="6">
                  <c:v>Fact Sheet</c:v>
                </c:pt>
                <c:pt idx="7">
                  <c:v>About</c:v>
                </c:pt>
                <c:pt idx="8">
                  <c:v>Pattern Library</c:v>
                </c:pt>
                <c:pt idx="9">
                  <c:v>Search Results</c:v>
                </c:pt>
              </c:strCache>
            </c:strRef>
          </c:cat>
          <c:val>
            <c:numRef>
              <c:f>Sheet1!$B$2:$B$11</c:f>
              <c:numCache>
                <c:formatCode>#,##0</c:formatCode>
                <c:ptCount val="10"/>
                <c:pt idx="0">
                  <c:v>2741</c:v>
                </c:pt>
                <c:pt idx="1">
                  <c:v>1089</c:v>
                </c:pt>
                <c:pt idx="2">
                  <c:v>184</c:v>
                </c:pt>
                <c:pt idx="3">
                  <c:v>140</c:v>
                </c:pt>
                <c:pt idx="4">
                  <c:v>104</c:v>
                </c:pt>
                <c:pt idx="5">
                  <c:v>10</c:v>
                </c:pt>
                <c:pt idx="6">
                  <c:v>7</c:v>
                </c:pt>
                <c:pt idx="7">
                  <c:v>4</c:v>
                </c:pt>
                <c:pt idx="8">
                  <c:v>2</c:v>
                </c:pt>
                <c:pt idx="9">
                  <c:v>1</c:v>
                </c:pt>
              </c:numCache>
            </c:numRef>
          </c:val>
          <c:extLst>
            <c:ext xmlns:c16="http://schemas.microsoft.com/office/drawing/2014/chart" uri="{C3380CC4-5D6E-409C-BE32-E72D297353CC}">
              <c16:uniqueId val="{00000014-6724-4FE4-BCA3-CF9C0C19F6E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v>User Type</c:v>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E11-4306-BA1C-C2C52D7E216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E11-4306-BA1C-C2C52D7E216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E11-4306-BA1C-C2C52D7E216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E11-4306-BA1C-C2C52D7E216D}"/>
              </c:ext>
            </c:extLst>
          </c:dPt>
          <c:dLbls>
            <c:dLbl>
              <c:idx val="0"/>
              <c:layout>
                <c:manualLayout>
                  <c:x val="8.8888888888888892E-2"/>
                  <c:y val="-8.3102493074792241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E11-4306-BA1C-C2C52D7E216D}"/>
                </c:ext>
              </c:extLst>
            </c:dLbl>
            <c:dLbl>
              <c:idx val="1"/>
              <c:layout>
                <c:manualLayout>
                  <c:x val="8.3333333333333329E-2"/>
                  <c:y val="2.7700831024930747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E11-4306-BA1C-C2C52D7E216D}"/>
                </c:ext>
              </c:extLst>
            </c:dLbl>
            <c:dLbl>
              <c:idx val="2"/>
              <c:layout>
                <c:manualLayout>
                  <c:x val="-0.10000000000000005"/>
                  <c:y val="5.5401662049861494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EE11-4306-BA1C-C2C52D7E216D}"/>
                </c:ext>
              </c:extLst>
            </c:dLbl>
            <c:dLbl>
              <c:idx val="3"/>
              <c:layout>
                <c:manualLayout>
                  <c:x val="-0.10833333333333334"/>
                  <c:y val="-6.4635272391505127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EE11-4306-BA1C-C2C52D7E216D}"/>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Scheduled!$M$21:$M$24</c:f>
              <c:strCache>
                <c:ptCount val="4"/>
                <c:pt idx="0">
                  <c:v>Reporter</c:v>
                </c:pt>
                <c:pt idx="1">
                  <c:v>SME</c:v>
                </c:pt>
                <c:pt idx="2">
                  <c:v>Partner</c:v>
                </c:pt>
                <c:pt idx="3">
                  <c:v>Inquisitor</c:v>
                </c:pt>
              </c:strCache>
              <c:extLst/>
            </c:strRef>
          </c:cat>
          <c:val>
            <c:numRef>
              <c:f>Scheduled!$N$21:$N$24</c:f>
              <c:numCache>
                <c:formatCode>General</c:formatCode>
                <c:ptCount val="4"/>
                <c:pt idx="0">
                  <c:v>2</c:v>
                </c:pt>
                <c:pt idx="1">
                  <c:v>6</c:v>
                </c:pt>
                <c:pt idx="2">
                  <c:v>4</c:v>
                </c:pt>
                <c:pt idx="3">
                  <c:v>4</c:v>
                </c:pt>
              </c:numCache>
              <c:extLst/>
            </c:numRef>
          </c:val>
          <c:extLst>
            <c:ext xmlns:c16="http://schemas.microsoft.com/office/drawing/2014/chart" uri="{C3380CC4-5D6E-409C-BE32-E72D297353CC}">
              <c16:uniqueId val="{00000008-EE11-4306-BA1C-C2C52D7E216D}"/>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v>User Type</c:v>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F6-4912-B3ED-0F76DD0039B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DF6-4912-B3ED-0F76DD0039B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DF6-4912-B3ED-0F76DD0039B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DF6-4912-B3ED-0F76DD0039B9}"/>
              </c:ext>
            </c:extLst>
          </c:dPt>
          <c:dLbls>
            <c:dLbl>
              <c:idx val="0"/>
              <c:layout>
                <c:manualLayout>
                  <c:x val="8.8888888888888892E-2"/>
                  <c:y val="-8.3102493074792241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DF6-4912-B3ED-0F76DD0039B9}"/>
                </c:ext>
              </c:extLst>
            </c:dLbl>
            <c:dLbl>
              <c:idx val="1"/>
              <c:layout>
                <c:manualLayout>
                  <c:x val="8.3333333333333329E-2"/>
                  <c:y val="2.7700831024930747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DF6-4912-B3ED-0F76DD0039B9}"/>
                </c:ext>
              </c:extLst>
            </c:dLbl>
            <c:dLbl>
              <c:idx val="2"/>
              <c:layout>
                <c:manualLayout>
                  <c:x val="-0.10000000000000005"/>
                  <c:y val="5.5401662049861494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9DF6-4912-B3ED-0F76DD0039B9}"/>
                </c:ext>
              </c:extLst>
            </c:dLbl>
            <c:dLbl>
              <c:idx val="3"/>
              <c:layout>
                <c:manualLayout>
                  <c:x val="-0.10833333333333334"/>
                  <c:y val="-6.4635272391505127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9DF6-4912-B3ED-0F76DD0039B9}"/>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Scheduled!$M$21:$M$24</c:f>
              <c:strCache>
                <c:ptCount val="4"/>
                <c:pt idx="0">
                  <c:v>Reporter</c:v>
                </c:pt>
                <c:pt idx="1">
                  <c:v>SME</c:v>
                </c:pt>
                <c:pt idx="2">
                  <c:v>Partner</c:v>
                </c:pt>
                <c:pt idx="3">
                  <c:v>Inquisitor</c:v>
                </c:pt>
              </c:strCache>
              <c:extLst/>
            </c:strRef>
          </c:cat>
          <c:val>
            <c:numRef>
              <c:f>Scheduled!$N$21:$N$24</c:f>
              <c:numCache>
                <c:formatCode>General</c:formatCode>
                <c:ptCount val="4"/>
                <c:pt idx="0">
                  <c:v>2</c:v>
                </c:pt>
                <c:pt idx="1">
                  <c:v>6</c:v>
                </c:pt>
                <c:pt idx="2">
                  <c:v>4</c:v>
                </c:pt>
                <c:pt idx="3">
                  <c:v>4</c:v>
                </c:pt>
              </c:numCache>
              <c:extLst/>
            </c:numRef>
          </c:val>
          <c:extLst>
            <c:ext xmlns:c16="http://schemas.microsoft.com/office/drawing/2014/chart" uri="{C3380CC4-5D6E-409C-BE32-E72D297353CC}">
              <c16:uniqueId val="{00000008-9DF6-4912-B3ED-0F76DD0039B9}"/>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C8BAAA5-05F3-4CF8-B556-012F1D6BC127}"/>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DDBCA54-DDF5-45E5-AC74-6C45AB091917}"/>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9AF9981F-0B1A-4A10-819A-5B81186AC60C}" type="datetimeFigureOut">
              <a:rPr lang="en-US" smtClean="0"/>
              <a:t>8/11/2022</a:t>
            </a:fld>
            <a:endParaRPr lang="en-US"/>
          </a:p>
        </p:txBody>
      </p:sp>
      <p:sp>
        <p:nvSpPr>
          <p:cNvPr id="4" name="Footer Placeholder 3">
            <a:extLst>
              <a:ext uri="{FF2B5EF4-FFF2-40B4-BE49-F238E27FC236}">
                <a16:creationId xmlns:a16="http://schemas.microsoft.com/office/drawing/2014/main" id="{338A7D05-BA26-4F02-BE46-485965A81762}"/>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93B48C2-C577-4BB2-A7D1-074ED5248DEE}"/>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EFF681F5-B081-412F-85D3-789322C8FF1A}" type="slidenum">
              <a:rPr lang="en-US" smtClean="0"/>
              <a:t>‹#›</a:t>
            </a:fld>
            <a:endParaRPr lang="en-US"/>
          </a:p>
        </p:txBody>
      </p:sp>
    </p:spTree>
    <p:extLst>
      <p:ext uri="{BB962C8B-B14F-4D97-AF65-F5344CB8AC3E}">
        <p14:creationId xmlns:p14="http://schemas.microsoft.com/office/powerpoint/2010/main" val="21401568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2"/>
            <a:ext cx="3038475" cy="465138"/>
          </a:xfrm>
          <a:prstGeom prst="rect">
            <a:avLst/>
          </a:prstGeom>
          <a:noFill/>
          <a:ln>
            <a:noFill/>
          </a:ln>
        </p:spPr>
        <p:txBody>
          <a:bodyPr spcFirstLastPara="1" wrap="square" lIns="93150" tIns="46575" rIns="93150" bIns="46575"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2"/>
            <a:ext cx="3038475" cy="465138"/>
          </a:xfrm>
          <a:prstGeom prst="rect">
            <a:avLst/>
          </a:prstGeom>
          <a:noFill/>
          <a:ln>
            <a:noFill/>
          </a:ln>
        </p:spPr>
        <p:txBody>
          <a:bodyPr spcFirstLastPara="1" wrap="square" lIns="93150" tIns="46575" rIns="93150" bIns="46575"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lvl1pPr marL="457200" marR="0" lvl="0"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2pPr>
            <a:lvl3pPr marL="1371600" marR="0" lvl="2"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3pPr>
            <a:lvl4pPr marL="1828800" marR="0" lvl="3"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4pPr>
            <a:lvl5pPr marL="2286000" marR="0" lvl="4"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475" cy="465138"/>
          </a:xfrm>
          <a:prstGeom prst="rect">
            <a:avLst/>
          </a:prstGeom>
          <a:noFill/>
          <a:ln>
            <a:noFill/>
          </a:ln>
        </p:spPr>
        <p:txBody>
          <a:bodyPr spcFirstLastPara="1" wrap="square" lIns="93150" tIns="46575" rIns="93150" bIns="46575"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 name="Google Shape;84;p1: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85" name="Google Shape;85;p1: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37464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31298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84778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2293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91722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 name="Google Shape;84;p1: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85" name="Google Shape;85;p1: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2444477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blog-nrrd.doi.gov/" TargetMode="External"/><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log-nrrd.doi.gov/" TargetMode="External"/><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mailto:nrrd@onrr.gov" TargetMode="External"/><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hyperlink" Target="https://blog-nrrd.doi.gov/" TargetMode="External"/><Relationship Id="rId4" Type="http://schemas.openxmlformats.org/officeDocument/2006/relationships/hyperlink" Target="mailto:ONRRWeb@onrr.gov" TargetMode="External"/><Relationship Id="rId9"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solidFill>
                  <a:srgbClr val="1C304A"/>
                </a:solidFill>
                <a:latin typeface="Source Sans Pro" panose="020B0503030403020204" pitchFamily="34" charset="0"/>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7" name="Google Shape;27;p5"/>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Char char="●"/>
              <a:defRPr sz="1867">
                <a:solidFill>
                  <a:srgbClr val="595959"/>
                </a:solidFill>
              </a:defRPr>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lvl="0"/>
            <a:r>
              <a:rPr lang="en-US"/>
              <a:t>Click to edit Master text styles</a:t>
            </a:r>
          </a:p>
        </p:txBody>
      </p:sp>
      <p:sp>
        <p:nvSpPr>
          <p:cNvPr id="28" name="Google Shape;28;p5"/>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lvl="0"/>
            <a:r>
              <a:rPr lang="en-US"/>
              <a:t>Click to edit Master text styles</a:t>
            </a:r>
          </a:p>
        </p:txBody>
      </p:sp>
      <p:sp>
        <p:nvSpPr>
          <p:cNvPr id="29" name="Google Shape;29;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930118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a:solidFill>
                  <a:srgbClr val="891577"/>
                </a:solidFill>
                <a:latin typeface="Source Sans Pro" panose="020B0503030403020204" pitchFamily="34" charset="0"/>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r>
              <a:rPr lang="en-US"/>
              <a:t>Click to edit Master title style</a:t>
            </a:r>
            <a:endParaRPr/>
          </a:p>
        </p:txBody>
      </p:sp>
      <p:sp>
        <p:nvSpPr>
          <p:cNvPr id="20" name="Google Shape;2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02633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solidFill>
                  <a:srgbClr val="891577"/>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3" name="Google Shape;23;p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pPr lvl="0"/>
            <a:r>
              <a:rPr lang="en-US"/>
              <a:t>Click to edit Master text styles</a:t>
            </a:r>
          </a:p>
        </p:txBody>
      </p:sp>
      <p:sp>
        <p:nvSpPr>
          <p:cNvPr id="24" name="Google Shape;24;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06289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solidFill>
                  <a:srgbClr val="891577"/>
                </a:solidFill>
                <a:latin typeface="Source Sans Pro" panose="020B0503030403020204" pitchFamily="34" charset="0"/>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7" name="Google Shape;27;p5"/>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Char char="●"/>
              <a:defRPr sz="1867">
                <a:solidFill>
                  <a:srgbClr val="595959"/>
                </a:solidFill>
              </a:defRPr>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lvl="0"/>
            <a:r>
              <a:rPr lang="en-US"/>
              <a:t>Click to edit Master text styles</a:t>
            </a:r>
          </a:p>
        </p:txBody>
      </p:sp>
      <p:sp>
        <p:nvSpPr>
          <p:cNvPr id="28" name="Google Shape;28;p5"/>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lvl="0"/>
            <a:r>
              <a:rPr lang="en-US"/>
              <a:t>Click to edit Master text styles</a:t>
            </a:r>
          </a:p>
        </p:txBody>
      </p:sp>
      <p:sp>
        <p:nvSpPr>
          <p:cNvPr id="29" name="Google Shape;29;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112394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3200">
                <a:solidFill>
                  <a:srgbClr val="891577"/>
                </a:solidFill>
                <a:latin typeface="+mj-lt"/>
              </a:defRPr>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r>
              <a:rPr lang="en-US"/>
              <a:t>Click to edit Master title style</a:t>
            </a:r>
            <a:endParaRPr/>
          </a:p>
        </p:txBody>
      </p:sp>
      <p:sp>
        <p:nvSpPr>
          <p:cNvPr id="32" name="Google Shape;32;p6"/>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lvl="0"/>
            <a:r>
              <a:rPr lang="en-US"/>
              <a:t>Click to edit Master text styles</a:t>
            </a:r>
          </a:p>
        </p:txBody>
      </p:sp>
      <p:sp>
        <p:nvSpPr>
          <p:cNvPr id="33" name="Google Shape;33;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51458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46"/>
        <p:cNvGrpSpPr/>
        <p:nvPr/>
      </p:nvGrpSpPr>
      <p:grpSpPr>
        <a:xfrm>
          <a:off x="0" y="0"/>
          <a:ext cx="0" cy="0"/>
          <a:chOff x="0" y="0"/>
          <a:chExt cx="0" cy="0"/>
        </a:xfrm>
      </p:grpSpPr>
      <p:sp>
        <p:nvSpPr>
          <p:cNvPr id="47" name="Google Shape;47;p10"/>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6000">
                <a:solidFill>
                  <a:srgbClr val="891577"/>
                </a:solidFill>
              </a:defRPr>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48" name="Google Shape;48;p10"/>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2133"/>
              </a:spcBef>
              <a:spcAft>
                <a:spcPts val="0"/>
              </a:spcAft>
              <a:buSzPts val="1400"/>
              <a:buChar char="○"/>
              <a:defRPr/>
            </a:lvl2pPr>
            <a:lvl3pPr marL="1828754" lvl="2" indent="-423323" algn="ctr">
              <a:lnSpc>
                <a:spcPct val="115000"/>
              </a:lnSpc>
              <a:spcBef>
                <a:spcPts val="2133"/>
              </a:spcBef>
              <a:spcAft>
                <a:spcPts val="0"/>
              </a:spcAft>
              <a:buSzPts val="1400"/>
              <a:buChar char="■"/>
              <a:defRPr/>
            </a:lvl3pPr>
            <a:lvl4pPr marL="2438339" lvl="3" indent="-423323" algn="ctr">
              <a:lnSpc>
                <a:spcPct val="115000"/>
              </a:lnSpc>
              <a:spcBef>
                <a:spcPts val="2133"/>
              </a:spcBef>
              <a:spcAft>
                <a:spcPts val="0"/>
              </a:spcAft>
              <a:buSzPts val="1400"/>
              <a:buChar char="●"/>
              <a:defRPr/>
            </a:lvl4pPr>
            <a:lvl5pPr marL="3047924" lvl="4" indent="-423323" algn="ctr">
              <a:lnSpc>
                <a:spcPct val="115000"/>
              </a:lnSpc>
              <a:spcBef>
                <a:spcPts val="2133"/>
              </a:spcBef>
              <a:spcAft>
                <a:spcPts val="0"/>
              </a:spcAft>
              <a:buSzPts val="1400"/>
              <a:buChar char="○"/>
              <a:defRPr/>
            </a:lvl5pPr>
            <a:lvl6pPr marL="3657509" lvl="5" indent="-423323" algn="ctr">
              <a:lnSpc>
                <a:spcPct val="115000"/>
              </a:lnSpc>
              <a:spcBef>
                <a:spcPts val="2133"/>
              </a:spcBef>
              <a:spcAft>
                <a:spcPts val="0"/>
              </a:spcAft>
              <a:buSzPts val="1400"/>
              <a:buChar char="■"/>
              <a:defRPr/>
            </a:lvl6pPr>
            <a:lvl7pPr marL="4267093" lvl="6" indent="-423323" algn="ctr">
              <a:lnSpc>
                <a:spcPct val="115000"/>
              </a:lnSpc>
              <a:spcBef>
                <a:spcPts val="2133"/>
              </a:spcBef>
              <a:spcAft>
                <a:spcPts val="0"/>
              </a:spcAft>
              <a:buSzPts val="1400"/>
              <a:buChar char="●"/>
              <a:defRPr/>
            </a:lvl7pPr>
            <a:lvl8pPr marL="4876678" lvl="7" indent="-423323" algn="ctr">
              <a:lnSpc>
                <a:spcPct val="115000"/>
              </a:lnSpc>
              <a:spcBef>
                <a:spcPts val="2133"/>
              </a:spcBef>
              <a:spcAft>
                <a:spcPts val="0"/>
              </a:spcAft>
              <a:buSzPts val="1400"/>
              <a:buChar char="○"/>
              <a:defRPr/>
            </a:lvl8pPr>
            <a:lvl9pPr marL="5486263" lvl="8" indent="-423323" algn="ctr">
              <a:lnSpc>
                <a:spcPct val="115000"/>
              </a:lnSpc>
              <a:spcBef>
                <a:spcPts val="2133"/>
              </a:spcBef>
              <a:spcAft>
                <a:spcPts val="2133"/>
              </a:spcAft>
              <a:buSzPts val="1400"/>
              <a:buChar char="■"/>
              <a:defRPr/>
            </a:lvl9pPr>
          </a:lstStyle>
          <a:p>
            <a:pPr lvl="0"/>
            <a:r>
              <a:rPr lang="en-US"/>
              <a:t>Click to edit Master text styles</a:t>
            </a:r>
          </a:p>
        </p:txBody>
      </p:sp>
      <p:sp>
        <p:nvSpPr>
          <p:cNvPr id="49" name="Google Shape;49;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03992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92B-94E9-453E-9C06-AC4CBCAA0F14}"/>
              </a:ext>
            </a:extLst>
          </p:cNvPr>
          <p:cNvSpPr>
            <a:spLocks noGrp="1"/>
          </p:cNvSpPr>
          <p:nvPr>
            <p:ph type="title" hasCustomPrompt="1"/>
          </p:nvPr>
        </p:nvSpPr>
        <p:spPr/>
        <p:txBody>
          <a:bodyPr/>
          <a:lstStyle>
            <a:lvl1pPr>
              <a:defRPr>
                <a:solidFill>
                  <a:srgbClr val="891577"/>
                </a:solidFill>
                <a:latin typeface="+mj-lt"/>
              </a:defRPr>
            </a:lvl1pPr>
          </a:lstStyle>
          <a:p>
            <a:r>
              <a:rPr lang="en-US"/>
              <a:t>Numbers</a:t>
            </a:r>
          </a:p>
        </p:txBody>
      </p:sp>
      <p:sp>
        <p:nvSpPr>
          <p:cNvPr id="3" name="Slide Number Placeholder 2">
            <a:extLst>
              <a:ext uri="{FF2B5EF4-FFF2-40B4-BE49-F238E27FC236}">
                <a16:creationId xmlns:a16="http://schemas.microsoft.com/office/drawing/2014/main" id="{2C203B38-D5E1-4E2B-9406-B609D632B3EA}"/>
              </a:ext>
            </a:extLst>
          </p:cNvPr>
          <p:cNvSpPr>
            <a:spLocks noGrp="1"/>
          </p:cNvSpPr>
          <p:nvPr>
            <p:ph type="sldNum" idx="10"/>
          </p:nvPr>
        </p:nvSpPr>
        <p:spPr/>
        <p:txBody>
          <a:bodyPr/>
          <a:lstStyle/>
          <a:p>
            <a:fld id="{00000000-1234-1234-1234-123412341234}" type="slidenum">
              <a:rPr lang="en-US" smtClean="0"/>
              <a:pPr/>
              <a:t>‹#›</a:t>
            </a:fld>
            <a:endParaRPr lang="en-US"/>
          </a:p>
        </p:txBody>
      </p:sp>
      <p:sp>
        <p:nvSpPr>
          <p:cNvPr id="4" name="TextBox 3">
            <a:extLst>
              <a:ext uri="{FF2B5EF4-FFF2-40B4-BE49-F238E27FC236}">
                <a16:creationId xmlns:a16="http://schemas.microsoft.com/office/drawing/2014/main" id="{51B685B5-FE1B-49B0-966B-878E627AD550}"/>
              </a:ext>
            </a:extLst>
          </p:cNvPr>
          <p:cNvSpPr txBox="1"/>
          <p:nvPr/>
        </p:nvSpPr>
        <p:spPr>
          <a:xfrm>
            <a:off x="89259" y="2731374"/>
            <a:ext cx="2757548" cy="1395318"/>
          </a:xfrm>
          <a:prstGeom prst="rect">
            <a:avLst/>
          </a:prstGeom>
          <a:noFill/>
        </p:spPr>
        <p:txBody>
          <a:bodyPr wrap="square" lIns="121920" tIns="60960" rIns="121920" bIns="60960" anchor="t">
            <a:spAutoFit/>
          </a:bodyPr>
          <a:lstStyle/>
          <a:p>
            <a:pPr algn="ctr"/>
            <a:r>
              <a:rPr lang="en-US" sz="5867" i="0">
                <a:solidFill>
                  <a:srgbClr val="534AAE"/>
                </a:solidFill>
                <a:effectLst/>
                <a:latin typeface="Roboto"/>
              </a:rPr>
              <a:t>3,385</a:t>
            </a:r>
          </a:p>
          <a:p>
            <a:pPr algn="ctr"/>
            <a:r>
              <a:rPr lang="en-US" sz="2400" i="0">
                <a:solidFill>
                  <a:schemeClr val="tx1"/>
                </a:solidFill>
                <a:effectLst/>
                <a:latin typeface="Roboto"/>
              </a:rPr>
              <a:t>evaluated</a:t>
            </a:r>
            <a:endParaRPr lang="en-US" sz="2400">
              <a:solidFill>
                <a:schemeClr val="tx1"/>
              </a:solidFill>
              <a:latin typeface="Roboto"/>
            </a:endParaRPr>
          </a:p>
        </p:txBody>
      </p:sp>
      <p:sp>
        <p:nvSpPr>
          <p:cNvPr id="5" name="TextBox 4">
            <a:extLst>
              <a:ext uri="{FF2B5EF4-FFF2-40B4-BE49-F238E27FC236}">
                <a16:creationId xmlns:a16="http://schemas.microsoft.com/office/drawing/2014/main" id="{0A1F37C7-8EEA-4571-A1C0-E4EE9FA06E1D}"/>
              </a:ext>
            </a:extLst>
          </p:cNvPr>
          <p:cNvSpPr txBox="1"/>
          <p:nvPr/>
        </p:nvSpPr>
        <p:spPr>
          <a:xfrm>
            <a:off x="2637460" y="2736131"/>
            <a:ext cx="2950459" cy="1395318"/>
          </a:xfrm>
          <a:prstGeom prst="rect">
            <a:avLst/>
          </a:prstGeom>
          <a:noFill/>
        </p:spPr>
        <p:txBody>
          <a:bodyPr wrap="square" lIns="121920" tIns="60960" rIns="121920" bIns="60960" anchor="t">
            <a:spAutoFit/>
          </a:bodyPr>
          <a:lstStyle/>
          <a:p>
            <a:pPr algn="ctr"/>
            <a:r>
              <a:rPr lang="en-US" sz="5867" i="0">
                <a:solidFill>
                  <a:srgbClr val="005024"/>
                </a:solidFill>
                <a:effectLst/>
                <a:latin typeface="Roboto"/>
              </a:rPr>
              <a:t>538</a:t>
            </a:r>
          </a:p>
          <a:p>
            <a:pPr algn="ctr"/>
            <a:r>
              <a:rPr lang="en-US" sz="2400" i="0">
                <a:solidFill>
                  <a:schemeClr val="tx1"/>
                </a:solidFill>
                <a:effectLst/>
                <a:latin typeface="Roboto"/>
              </a:rPr>
              <a:t>made accessible</a:t>
            </a:r>
            <a:endParaRPr lang="en-US" sz="2400">
              <a:solidFill>
                <a:schemeClr val="tx1"/>
              </a:solidFill>
              <a:latin typeface="Roboto"/>
            </a:endParaRPr>
          </a:p>
        </p:txBody>
      </p:sp>
      <p:sp>
        <p:nvSpPr>
          <p:cNvPr id="6" name="TextBox 5">
            <a:extLst>
              <a:ext uri="{FF2B5EF4-FFF2-40B4-BE49-F238E27FC236}">
                <a16:creationId xmlns:a16="http://schemas.microsoft.com/office/drawing/2014/main" id="{29F54812-3384-4A7E-A459-C59BA8197268}"/>
              </a:ext>
            </a:extLst>
          </p:cNvPr>
          <p:cNvSpPr txBox="1"/>
          <p:nvPr/>
        </p:nvSpPr>
        <p:spPr>
          <a:xfrm>
            <a:off x="5587919" y="2731373"/>
            <a:ext cx="3075851" cy="1764650"/>
          </a:xfrm>
          <a:prstGeom prst="rect">
            <a:avLst/>
          </a:prstGeom>
          <a:noFill/>
        </p:spPr>
        <p:txBody>
          <a:bodyPr wrap="square" lIns="121920" tIns="60960" rIns="121920" bIns="60960" anchor="t">
            <a:spAutoFit/>
          </a:bodyPr>
          <a:lstStyle/>
          <a:p>
            <a:pPr algn="ctr"/>
            <a:r>
              <a:rPr lang="en-US" sz="5867" b="0" i="0">
                <a:solidFill>
                  <a:srgbClr val="52A5D4"/>
                </a:solidFill>
                <a:effectLst/>
                <a:latin typeface="Roboto"/>
              </a:rPr>
              <a:t>2,525</a:t>
            </a:r>
            <a:endParaRPr lang="en-US" sz="5867" b="1">
              <a:solidFill>
                <a:srgbClr val="52A5D4"/>
              </a:solidFill>
              <a:latin typeface="Roboto"/>
            </a:endParaRPr>
          </a:p>
          <a:p>
            <a:pPr algn="ctr"/>
            <a:r>
              <a:rPr lang="en-US" sz="2400" i="0">
                <a:solidFill>
                  <a:schemeClr val="tx1"/>
                </a:solidFill>
                <a:effectLst/>
                <a:latin typeface="Roboto"/>
              </a:rPr>
              <a:t>removed or replaced with external links</a:t>
            </a:r>
            <a:endParaRPr lang="en-US" sz="2400">
              <a:solidFill>
                <a:schemeClr val="tx1"/>
              </a:solidFill>
              <a:latin typeface="Roboto"/>
            </a:endParaRPr>
          </a:p>
        </p:txBody>
      </p:sp>
      <p:sp>
        <p:nvSpPr>
          <p:cNvPr id="7" name="TextBox 6">
            <a:extLst>
              <a:ext uri="{FF2B5EF4-FFF2-40B4-BE49-F238E27FC236}">
                <a16:creationId xmlns:a16="http://schemas.microsoft.com/office/drawing/2014/main" id="{8C26525B-6403-4036-9359-C202367F5A71}"/>
              </a:ext>
            </a:extLst>
          </p:cNvPr>
          <p:cNvSpPr txBox="1"/>
          <p:nvPr/>
        </p:nvSpPr>
        <p:spPr>
          <a:xfrm>
            <a:off x="8665108" y="2731374"/>
            <a:ext cx="3075851" cy="1395318"/>
          </a:xfrm>
          <a:prstGeom prst="rect">
            <a:avLst/>
          </a:prstGeom>
          <a:noFill/>
        </p:spPr>
        <p:txBody>
          <a:bodyPr wrap="square" lIns="121920" tIns="60960" rIns="121920" bIns="60960" anchor="t">
            <a:spAutoFit/>
          </a:bodyPr>
          <a:lstStyle/>
          <a:p>
            <a:pPr algn="ctr"/>
            <a:r>
              <a:rPr lang="en-US" sz="5867" b="0" i="0">
                <a:solidFill>
                  <a:srgbClr val="650D79"/>
                </a:solidFill>
                <a:effectLst/>
                <a:latin typeface="Roboto"/>
              </a:rPr>
              <a:t>321</a:t>
            </a:r>
            <a:endParaRPr lang="en-US" sz="5867" b="1">
              <a:solidFill>
                <a:srgbClr val="650D79"/>
              </a:solidFill>
              <a:latin typeface="Roboto"/>
            </a:endParaRPr>
          </a:p>
          <a:p>
            <a:pPr algn="ctr"/>
            <a:r>
              <a:rPr lang="en-US" sz="2400" i="0">
                <a:solidFill>
                  <a:schemeClr val="tx1"/>
                </a:solidFill>
                <a:effectLst/>
                <a:latin typeface="Roboto"/>
              </a:rPr>
              <a:t>outstanding</a:t>
            </a:r>
            <a:endParaRPr lang="en-US" sz="2400">
              <a:solidFill>
                <a:schemeClr val="tx1"/>
              </a:solidFill>
              <a:latin typeface="Roboto"/>
            </a:endParaRPr>
          </a:p>
        </p:txBody>
      </p:sp>
    </p:spTree>
    <p:extLst>
      <p:ext uri="{BB962C8B-B14F-4D97-AF65-F5344CB8AC3E}">
        <p14:creationId xmlns:p14="http://schemas.microsoft.com/office/powerpoint/2010/main" val="2320043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6C5CE-011B-4331-A6CD-55DE9D4344A5}"/>
              </a:ext>
            </a:extLst>
          </p:cNvPr>
          <p:cNvSpPr>
            <a:spLocks noGrp="1"/>
          </p:cNvSpPr>
          <p:nvPr>
            <p:ph type="title"/>
          </p:nvPr>
        </p:nvSpPr>
        <p:spPr/>
        <p:txBody>
          <a:bodyPr/>
          <a:lstStyle>
            <a:lvl1pPr>
              <a:defRPr>
                <a:solidFill>
                  <a:srgbClr val="891577"/>
                </a:solidFill>
                <a:latin typeface="+mj-lt"/>
              </a:defRPr>
            </a:lvl1pPr>
          </a:lstStyle>
          <a:p>
            <a:r>
              <a:rPr lang="en-US"/>
              <a:t>Click to edit Master title style</a:t>
            </a:r>
          </a:p>
        </p:txBody>
      </p:sp>
      <p:sp>
        <p:nvSpPr>
          <p:cNvPr id="3" name="Slide Number Placeholder 2">
            <a:extLst>
              <a:ext uri="{FF2B5EF4-FFF2-40B4-BE49-F238E27FC236}">
                <a16:creationId xmlns:a16="http://schemas.microsoft.com/office/drawing/2014/main" id="{6633383A-29BC-4DAD-A813-7A06818B46FF}"/>
              </a:ext>
            </a:extLst>
          </p:cNvPr>
          <p:cNvSpPr>
            <a:spLocks noGrp="1"/>
          </p:cNvSpPr>
          <p:nvPr>
            <p:ph type="sldNum" idx="10"/>
          </p:nvPr>
        </p:nvSpPr>
        <p:spPr/>
        <p:txBody>
          <a:bodyPr/>
          <a:lstStyle/>
          <a:p>
            <a:fld id="{00000000-1234-1234-1234-123412341234}" type="slidenum">
              <a:rPr lang="en-US" smtClean="0"/>
              <a:pPr/>
              <a:t>‹#›</a:t>
            </a:fld>
            <a:endParaRPr lang="en-US"/>
          </a:p>
        </p:txBody>
      </p:sp>
      <p:graphicFrame>
        <p:nvGraphicFramePr>
          <p:cNvPr id="7" name="Chart 6">
            <a:extLst>
              <a:ext uri="{FF2B5EF4-FFF2-40B4-BE49-F238E27FC236}">
                <a16:creationId xmlns:a16="http://schemas.microsoft.com/office/drawing/2014/main" id="{8D4D4F2A-0AAB-47F2-9BF8-CB56A5A7B277}"/>
              </a:ext>
            </a:extLst>
          </p:cNvPr>
          <p:cNvGraphicFramePr/>
          <p:nvPr>
            <p:extLst>
              <p:ext uri="{D42A27DB-BD31-4B8C-83A1-F6EECF244321}">
                <p14:modId xmlns:p14="http://schemas.microsoft.com/office/powerpoint/2010/main" val="3881474122"/>
              </p:ext>
            </p:extLst>
          </p:nvPr>
        </p:nvGraphicFramePr>
        <p:xfrm>
          <a:off x="151945" y="1174059"/>
          <a:ext cx="9544051" cy="60102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Table 7">
            <a:extLst>
              <a:ext uri="{FF2B5EF4-FFF2-40B4-BE49-F238E27FC236}">
                <a16:creationId xmlns:a16="http://schemas.microsoft.com/office/drawing/2014/main" id="{789F8988-2E59-4E9C-ABA6-9155E82B20FE}"/>
              </a:ext>
            </a:extLst>
          </p:cNvPr>
          <p:cNvGraphicFramePr>
            <a:graphicFrameLocks noGrp="1"/>
          </p:cNvGraphicFramePr>
          <p:nvPr>
            <p:extLst>
              <p:ext uri="{D42A27DB-BD31-4B8C-83A1-F6EECF244321}">
                <p14:modId xmlns:p14="http://schemas.microsoft.com/office/powerpoint/2010/main" val="1611550098"/>
              </p:ext>
            </p:extLst>
          </p:nvPr>
        </p:nvGraphicFramePr>
        <p:xfrm>
          <a:off x="8230055" y="2898417"/>
          <a:ext cx="3810000" cy="3213100"/>
        </p:xfrm>
        <a:graphic>
          <a:graphicData uri="http://schemas.openxmlformats.org/drawingml/2006/table">
            <a:tbl>
              <a:tblPr firstRow="1" bandRow="1">
                <a:tableStyleId>{3B4B98B0-60AC-42C2-AFA5-B58CD77FA1E5}</a:tableStyleId>
              </a:tblPr>
              <a:tblGrid>
                <a:gridCol w="2504924">
                  <a:extLst>
                    <a:ext uri="{9D8B030D-6E8A-4147-A177-3AD203B41FA5}">
                      <a16:colId xmlns:a16="http://schemas.microsoft.com/office/drawing/2014/main" val="3193454351"/>
                    </a:ext>
                  </a:extLst>
                </a:gridCol>
                <a:gridCol w="1305076">
                  <a:extLst>
                    <a:ext uri="{9D8B030D-6E8A-4147-A177-3AD203B41FA5}">
                      <a16:colId xmlns:a16="http://schemas.microsoft.com/office/drawing/2014/main" val="1954031949"/>
                    </a:ext>
                  </a:extLst>
                </a:gridCol>
              </a:tblGrid>
              <a:tr h="292100">
                <a:tc>
                  <a:txBody>
                    <a:bodyPr/>
                    <a:lstStyle/>
                    <a:p>
                      <a:pPr algn="l" fontAlgn="b"/>
                      <a:r>
                        <a:rPr lang="en-US" sz="1600" b="1" u="none" strike="noStrike">
                          <a:solidFill>
                            <a:schemeClr val="tx1"/>
                          </a:solidFill>
                          <a:effectLst/>
                        </a:rPr>
                        <a:t>Section</a:t>
                      </a:r>
                      <a:endParaRPr lang="en-US" sz="1600" b="1" i="0" u="none" strike="noStrike">
                        <a:solidFill>
                          <a:schemeClr val="tx1"/>
                        </a:solidFill>
                        <a:effectLst/>
                        <a:latin typeface="Calibri" panose="020F0502020204030204" pitchFamily="34" charset="0"/>
                      </a:endParaRPr>
                    </a:p>
                  </a:txBody>
                  <a:tcPr marL="12700" marR="12700" marT="12700" marB="0" anchor="b"/>
                </a:tc>
                <a:tc>
                  <a:txBody>
                    <a:bodyPr/>
                    <a:lstStyle/>
                    <a:p>
                      <a:pPr algn="r" fontAlgn="b"/>
                      <a:r>
                        <a:rPr lang="en-US" sz="1600" b="1" u="none" strike="noStrike">
                          <a:solidFill>
                            <a:srgbClr val="000000"/>
                          </a:solidFill>
                          <a:effectLst/>
                        </a:rPr>
                        <a:t>Sessions</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50365337"/>
                  </a:ext>
                </a:extLst>
              </a:tr>
              <a:tr h="292100">
                <a:tc>
                  <a:txBody>
                    <a:bodyPr/>
                    <a:lstStyle/>
                    <a:p>
                      <a:pPr algn="l" fontAlgn="b"/>
                      <a:r>
                        <a:rPr lang="en-US" sz="1600" u="none" strike="noStrike">
                          <a:effectLst/>
                        </a:rPr>
                        <a:t>How Revenue Works</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2741</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570808868"/>
                  </a:ext>
                </a:extLst>
              </a:tr>
              <a:tr h="292100">
                <a:tc>
                  <a:txBody>
                    <a:bodyPr/>
                    <a:lstStyle/>
                    <a:p>
                      <a:pPr algn="l" fontAlgn="b"/>
                      <a:r>
                        <a:rPr lang="en-US" sz="1600" u="none" strike="noStrike">
                          <a:effectLst/>
                        </a:rPr>
                        <a:t>Home</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1089</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694528277"/>
                  </a:ext>
                </a:extLst>
              </a:tr>
              <a:tr h="292100">
                <a:tc>
                  <a:txBody>
                    <a:bodyPr/>
                    <a:lstStyle/>
                    <a:p>
                      <a:pPr algn="l" fontAlgn="b"/>
                      <a:r>
                        <a:rPr lang="en-US" sz="1600" u="none" strike="noStrike">
                          <a:effectLst/>
                        </a:rPr>
                        <a:t>Downloads</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184</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4163210050"/>
                  </a:ext>
                </a:extLst>
              </a:tr>
              <a:tr h="292100">
                <a:tc>
                  <a:txBody>
                    <a:bodyPr/>
                    <a:lstStyle/>
                    <a:p>
                      <a:pPr algn="l" fontAlgn="b"/>
                      <a:r>
                        <a:rPr lang="en-US" sz="1600" u="none" strike="noStrike">
                          <a:effectLst/>
                        </a:rPr>
                        <a:t>Query Data</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140</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474214537"/>
                  </a:ext>
                </a:extLst>
              </a:tr>
              <a:tr h="292100">
                <a:tc>
                  <a:txBody>
                    <a:bodyPr/>
                    <a:lstStyle/>
                    <a:p>
                      <a:pPr algn="l" fontAlgn="b"/>
                      <a:r>
                        <a:rPr lang="en-US" sz="1600" u="none" strike="noStrike">
                          <a:effectLst/>
                        </a:rPr>
                        <a:t>Explore</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104</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601266197"/>
                  </a:ext>
                </a:extLst>
              </a:tr>
              <a:tr h="292100">
                <a:tc>
                  <a:txBody>
                    <a:bodyPr/>
                    <a:lstStyle/>
                    <a:p>
                      <a:pPr algn="l" fontAlgn="b"/>
                      <a:r>
                        <a:rPr lang="en-US" sz="1600" u="none" strike="noStrike">
                          <a:effectLst/>
                        </a:rPr>
                        <a:t>Glossary</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10</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764259923"/>
                  </a:ext>
                </a:extLst>
              </a:tr>
              <a:tr h="292100">
                <a:tc>
                  <a:txBody>
                    <a:bodyPr/>
                    <a:lstStyle/>
                    <a:p>
                      <a:pPr algn="l" fontAlgn="b"/>
                      <a:r>
                        <a:rPr lang="en-US" sz="1600" u="none" strike="noStrike">
                          <a:effectLst/>
                        </a:rPr>
                        <a:t>Fact Sheet</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7</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9719693"/>
                  </a:ext>
                </a:extLst>
              </a:tr>
              <a:tr h="292100">
                <a:tc>
                  <a:txBody>
                    <a:bodyPr/>
                    <a:lstStyle/>
                    <a:p>
                      <a:pPr algn="l" fontAlgn="b"/>
                      <a:r>
                        <a:rPr lang="en-US" sz="1600" u="none" strike="noStrike">
                          <a:effectLst/>
                        </a:rPr>
                        <a:t>About</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4</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18800638"/>
                  </a:ext>
                </a:extLst>
              </a:tr>
              <a:tr h="292100">
                <a:tc>
                  <a:txBody>
                    <a:bodyPr/>
                    <a:lstStyle/>
                    <a:p>
                      <a:pPr algn="l" fontAlgn="b"/>
                      <a:r>
                        <a:rPr lang="en-US" sz="1600" u="none" strike="noStrike">
                          <a:effectLst/>
                        </a:rPr>
                        <a:t>Pattern Library</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2</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1865983644"/>
                  </a:ext>
                </a:extLst>
              </a:tr>
              <a:tr h="292100">
                <a:tc>
                  <a:txBody>
                    <a:bodyPr/>
                    <a:lstStyle/>
                    <a:p>
                      <a:pPr algn="l" fontAlgn="b"/>
                      <a:r>
                        <a:rPr lang="en-US" sz="1600" u="none" strike="noStrike">
                          <a:effectLst/>
                        </a:rPr>
                        <a:t>Search Results</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105253875"/>
                  </a:ext>
                </a:extLst>
              </a:tr>
            </a:tbl>
          </a:graphicData>
        </a:graphic>
      </p:graphicFrame>
    </p:spTree>
    <p:extLst>
      <p:ext uri="{BB962C8B-B14F-4D97-AF65-F5344CB8AC3E}">
        <p14:creationId xmlns:p14="http://schemas.microsoft.com/office/powerpoint/2010/main" val="3919543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C7C2-C493-4308-BEB9-8C558E630CBF}"/>
              </a:ext>
            </a:extLst>
          </p:cNvPr>
          <p:cNvSpPr>
            <a:spLocks noGrp="1"/>
          </p:cNvSpPr>
          <p:nvPr>
            <p:ph type="title" hasCustomPrompt="1"/>
          </p:nvPr>
        </p:nvSpPr>
        <p:spPr/>
        <p:txBody>
          <a:bodyPr/>
          <a:lstStyle>
            <a:lvl1pPr>
              <a:defRPr>
                <a:solidFill>
                  <a:srgbClr val="891577"/>
                </a:solidFill>
                <a:latin typeface="+mj-lt"/>
              </a:defRPr>
            </a:lvl1pPr>
          </a:lstStyle>
          <a:p>
            <a:r>
              <a:rPr lang="en-US"/>
              <a:t>Table</a:t>
            </a:r>
          </a:p>
        </p:txBody>
      </p:sp>
      <p:sp>
        <p:nvSpPr>
          <p:cNvPr id="3" name="Slide Number Placeholder 2">
            <a:extLst>
              <a:ext uri="{FF2B5EF4-FFF2-40B4-BE49-F238E27FC236}">
                <a16:creationId xmlns:a16="http://schemas.microsoft.com/office/drawing/2014/main" id="{F801B7A3-1171-40C7-8274-457F0767A802}"/>
              </a:ext>
            </a:extLst>
          </p:cNvPr>
          <p:cNvSpPr>
            <a:spLocks noGrp="1"/>
          </p:cNvSpPr>
          <p:nvPr>
            <p:ph type="sldNum" idx="10"/>
          </p:nvPr>
        </p:nvSpPr>
        <p:spPr/>
        <p:txBody>
          <a:bodyPr/>
          <a:lstStyle/>
          <a:p>
            <a:fld id="{00000000-1234-1234-1234-123412341234}" type="slidenum">
              <a:rPr lang="en-US" smtClean="0"/>
              <a:pPr/>
              <a:t>‹#›</a:t>
            </a:fld>
            <a:endParaRPr lang="en-US"/>
          </a:p>
        </p:txBody>
      </p:sp>
      <p:graphicFrame>
        <p:nvGraphicFramePr>
          <p:cNvPr id="4" name="Table 3">
            <a:extLst>
              <a:ext uri="{FF2B5EF4-FFF2-40B4-BE49-F238E27FC236}">
                <a16:creationId xmlns:a16="http://schemas.microsoft.com/office/drawing/2014/main" id="{DEDA6379-FFA5-4221-B304-16E6BFB74429}"/>
              </a:ext>
            </a:extLst>
          </p:cNvPr>
          <p:cNvGraphicFramePr>
            <a:graphicFrameLocks noGrp="1"/>
          </p:cNvGraphicFramePr>
          <p:nvPr>
            <p:extLst>
              <p:ext uri="{D42A27DB-BD31-4B8C-83A1-F6EECF244321}">
                <p14:modId xmlns:p14="http://schemas.microsoft.com/office/powerpoint/2010/main" val="141354806"/>
              </p:ext>
            </p:extLst>
          </p:nvPr>
        </p:nvGraphicFramePr>
        <p:xfrm>
          <a:off x="415600" y="1706926"/>
          <a:ext cx="3810000" cy="3213100"/>
        </p:xfrm>
        <a:graphic>
          <a:graphicData uri="http://schemas.openxmlformats.org/drawingml/2006/table">
            <a:tbl>
              <a:tblPr firstRow="1" bandRow="1">
                <a:tableStyleId>{3B4B98B0-60AC-42C2-AFA5-B58CD77FA1E5}</a:tableStyleId>
              </a:tblPr>
              <a:tblGrid>
                <a:gridCol w="2504924">
                  <a:extLst>
                    <a:ext uri="{9D8B030D-6E8A-4147-A177-3AD203B41FA5}">
                      <a16:colId xmlns:a16="http://schemas.microsoft.com/office/drawing/2014/main" val="3193454351"/>
                    </a:ext>
                  </a:extLst>
                </a:gridCol>
                <a:gridCol w="1305076">
                  <a:extLst>
                    <a:ext uri="{9D8B030D-6E8A-4147-A177-3AD203B41FA5}">
                      <a16:colId xmlns:a16="http://schemas.microsoft.com/office/drawing/2014/main" val="1954031949"/>
                    </a:ext>
                  </a:extLst>
                </a:gridCol>
              </a:tblGrid>
              <a:tr h="292100">
                <a:tc>
                  <a:txBody>
                    <a:bodyPr/>
                    <a:lstStyle/>
                    <a:p>
                      <a:pPr algn="l" fontAlgn="b"/>
                      <a:endParaRPr lang="en-US" sz="1600" b="1" i="0" u="none" strike="noStrike">
                        <a:solidFill>
                          <a:schemeClr val="tx1"/>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5036533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570808868"/>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69452827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4163210050"/>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47421453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60126619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764259923"/>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9719693"/>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18800638"/>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1865983644"/>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105253875"/>
                  </a:ext>
                </a:extLst>
              </a:tr>
            </a:tbl>
          </a:graphicData>
        </a:graphic>
      </p:graphicFrame>
    </p:spTree>
    <p:extLst>
      <p:ext uri="{BB962C8B-B14F-4D97-AF65-F5344CB8AC3E}">
        <p14:creationId xmlns:p14="http://schemas.microsoft.com/office/powerpoint/2010/main" val="33939113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6CA6F-4BD5-433C-85AE-316FF53A330E}"/>
              </a:ext>
            </a:extLst>
          </p:cNvPr>
          <p:cNvSpPr>
            <a:spLocks noGrp="1"/>
          </p:cNvSpPr>
          <p:nvPr>
            <p:ph type="title" hasCustomPrompt="1"/>
          </p:nvPr>
        </p:nvSpPr>
        <p:spPr>
          <a:xfrm>
            <a:off x="415600" y="429946"/>
            <a:ext cx="11360800" cy="769465"/>
          </a:xfrm>
        </p:spPr>
        <p:txBody>
          <a:bodyPr/>
          <a:lstStyle>
            <a:lvl1pPr>
              <a:defRPr sz="5867"/>
            </a:lvl1pPr>
          </a:lstStyle>
          <a:p>
            <a:pPr marL="0" marR="0" lvl="0" indent="0" algn="ctr" rtl="0">
              <a:lnSpc>
                <a:spcPct val="100000"/>
              </a:lnSpc>
              <a:spcBef>
                <a:spcPts val="0"/>
              </a:spcBef>
              <a:spcAft>
                <a:spcPts val="0"/>
              </a:spcAft>
              <a:buClr>
                <a:srgbClr val="000000"/>
              </a:buClr>
              <a:buSzPts val="4400"/>
              <a:buFont typeface="Arial"/>
              <a:buNone/>
            </a:pPr>
            <a:r>
              <a:rPr lang="en-US" sz="3733" b="1" i="0" u="none" strike="noStrike" cap="none">
                <a:solidFill>
                  <a:schemeClr val="dk2"/>
                </a:solidFill>
                <a:latin typeface="Source Sans Pro"/>
                <a:ea typeface="Source Sans Pro"/>
                <a:cs typeface="Source Sans Pro"/>
                <a:sym typeface="Source Sans Pro"/>
              </a:rPr>
              <a:t>Thank you! Questions?</a:t>
            </a:r>
          </a:p>
        </p:txBody>
      </p:sp>
      <p:sp>
        <p:nvSpPr>
          <p:cNvPr id="3" name="Slide Number Placeholder 2">
            <a:extLst>
              <a:ext uri="{FF2B5EF4-FFF2-40B4-BE49-F238E27FC236}">
                <a16:creationId xmlns:a16="http://schemas.microsoft.com/office/drawing/2014/main" id="{B26B0730-5BCC-4F31-88DE-215CF88DE01E}"/>
              </a:ext>
            </a:extLst>
          </p:cNvPr>
          <p:cNvSpPr>
            <a:spLocks noGrp="1"/>
          </p:cNvSpPr>
          <p:nvPr>
            <p:ph type="sldNum" idx="10"/>
          </p:nvPr>
        </p:nvSpPr>
        <p:spPr/>
        <p:txBody>
          <a:bodyPr/>
          <a:lstStyle/>
          <a:p>
            <a:fld id="{00000000-1234-1234-1234-123412341234}" type="slidenum">
              <a:rPr lang="en-US" smtClean="0"/>
              <a:pPr/>
              <a:t>‹#›</a:t>
            </a:fld>
            <a:endParaRPr lang="en-US"/>
          </a:p>
        </p:txBody>
      </p:sp>
      <p:pic>
        <p:nvPicPr>
          <p:cNvPr id="5" name="Google Shape;1607;p190">
            <a:extLst>
              <a:ext uri="{FF2B5EF4-FFF2-40B4-BE49-F238E27FC236}">
                <a16:creationId xmlns:a16="http://schemas.microsoft.com/office/drawing/2014/main" id="{E366306D-D3E1-4935-907E-B2917682B021}"/>
              </a:ext>
            </a:extLst>
          </p:cNvPr>
          <p:cNvPicPr preferRelativeResize="0"/>
          <p:nvPr/>
        </p:nvPicPr>
        <p:blipFill rotWithShape="1">
          <a:blip r:embed="rId2">
            <a:alphaModFix amt="50000"/>
          </a:blip>
          <a:srcRect/>
          <a:stretch/>
        </p:blipFill>
        <p:spPr>
          <a:xfrm>
            <a:off x="3716854" y="1731515"/>
            <a:ext cx="470137" cy="458671"/>
          </a:xfrm>
          <a:prstGeom prst="rect">
            <a:avLst/>
          </a:prstGeom>
          <a:noFill/>
          <a:ln>
            <a:noFill/>
          </a:ln>
        </p:spPr>
      </p:pic>
      <p:sp>
        <p:nvSpPr>
          <p:cNvPr id="6" name="Google Shape;1608;p190">
            <a:extLst>
              <a:ext uri="{FF2B5EF4-FFF2-40B4-BE49-F238E27FC236}">
                <a16:creationId xmlns:a16="http://schemas.microsoft.com/office/drawing/2014/main" id="{9211906A-B9F8-43E6-87E1-FCC5FA8B650C}"/>
              </a:ext>
            </a:extLst>
          </p:cNvPr>
          <p:cNvSpPr/>
          <p:nvPr/>
        </p:nvSpPr>
        <p:spPr>
          <a:xfrm>
            <a:off x="4152961" y="1758367"/>
            <a:ext cx="4298400" cy="2708400"/>
          </a:xfrm>
          <a:prstGeom prst="rect">
            <a:avLst/>
          </a:prstGeom>
          <a:no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rPr>
              <a:t>nrrd@onrr.gov</a:t>
            </a:r>
            <a:endParaRPr sz="1867"/>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hlinkClick r:id="rId3"/>
              </a:rPr>
              <a:t>https://blog-nrrd.doi.gov/</a:t>
            </a:r>
            <a:endParaRPr lang="en-US"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rPr>
              <a:t>https://github.com/ONRR/</a:t>
            </a:r>
            <a:endParaRPr sz="1867"/>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rPr>
              <a:t>@DOIONRR</a:t>
            </a:r>
            <a:endParaRPr sz="1867"/>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rPr>
              <a:t>https://www.facebook.com/DOIONRR/</a:t>
            </a:r>
            <a:endParaRPr sz="1867"/>
          </a:p>
        </p:txBody>
      </p:sp>
      <p:pic>
        <p:nvPicPr>
          <p:cNvPr id="7" name="Google Shape;1609;p190">
            <a:extLst>
              <a:ext uri="{FF2B5EF4-FFF2-40B4-BE49-F238E27FC236}">
                <a16:creationId xmlns:a16="http://schemas.microsoft.com/office/drawing/2014/main" id="{F57904DA-6857-4CCD-87F5-62A37B03B5A3}"/>
              </a:ext>
            </a:extLst>
          </p:cNvPr>
          <p:cNvPicPr preferRelativeResize="0"/>
          <p:nvPr/>
        </p:nvPicPr>
        <p:blipFill rotWithShape="1">
          <a:blip r:embed="rId4">
            <a:alphaModFix amt="50000"/>
          </a:blip>
          <a:srcRect/>
          <a:stretch/>
        </p:blipFill>
        <p:spPr>
          <a:xfrm>
            <a:off x="3742134" y="2361537"/>
            <a:ext cx="419577" cy="360836"/>
          </a:xfrm>
          <a:prstGeom prst="rect">
            <a:avLst/>
          </a:prstGeom>
          <a:noFill/>
          <a:ln>
            <a:noFill/>
          </a:ln>
        </p:spPr>
      </p:pic>
      <p:pic>
        <p:nvPicPr>
          <p:cNvPr id="8" name="Google Shape;1610;p190">
            <a:extLst>
              <a:ext uri="{FF2B5EF4-FFF2-40B4-BE49-F238E27FC236}">
                <a16:creationId xmlns:a16="http://schemas.microsoft.com/office/drawing/2014/main" id="{7EA8FECC-31E5-4A4F-B00A-29AC2AEBA6F2}"/>
              </a:ext>
            </a:extLst>
          </p:cNvPr>
          <p:cNvPicPr preferRelativeResize="0"/>
          <p:nvPr/>
        </p:nvPicPr>
        <p:blipFill rotWithShape="1">
          <a:blip r:embed="rId5">
            <a:alphaModFix amt="50000"/>
          </a:blip>
          <a:srcRect/>
          <a:stretch/>
        </p:blipFill>
        <p:spPr>
          <a:xfrm>
            <a:off x="3752062" y="2842749"/>
            <a:ext cx="399721" cy="391727"/>
          </a:xfrm>
          <a:prstGeom prst="rect">
            <a:avLst/>
          </a:prstGeom>
          <a:noFill/>
          <a:ln>
            <a:noFill/>
          </a:ln>
        </p:spPr>
      </p:pic>
      <p:pic>
        <p:nvPicPr>
          <p:cNvPr id="9" name="Google Shape;1611;p190">
            <a:extLst>
              <a:ext uri="{FF2B5EF4-FFF2-40B4-BE49-F238E27FC236}">
                <a16:creationId xmlns:a16="http://schemas.microsoft.com/office/drawing/2014/main" id="{713789CB-C2D8-4433-999D-4475E8DBDD4E}"/>
              </a:ext>
            </a:extLst>
          </p:cNvPr>
          <p:cNvPicPr preferRelativeResize="0"/>
          <p:nvPr/>
        </p:nvPicPr>
        <p:blipFill rotWithShape="1">
          <a:blip r:embed="rId6">
            <a:alphaModFix amt="50000"/>
          </a:blip>
          <a:srcRect/>
          <a:stretch/>
        </p:blipFill>
        <p:spPr>
          <a:xfrm>
            <a:off x="3752062" y="3440045"/>
            <a:ext cx="399721" cy="399721"/>
          </a:xfrm>
          <a:prstGeom prst="rect">
            <a:avLst/>
          </a:prstGeom>
          <a:noFill/>
          <a:ln>
            <a:noFill/>
          </a:ln>
        </p:spPr>
      </p:pic>
      <p:pic>
        <p:nvPicPr>
          <p:cNvPr id="10" name="Google Shape;1612;p190">
            <a:extLst>
              <a:ext uri="{FF2B5EF4-FFF2-40B4-BE49-F238E27FC236}">
                <a16:creationId xmlns:a16="http://schemas.microsoft.com/office/drawing/2014/main" id="{A3E530B5-746C-4916-8E09-B3A9A6A49AAA}"/>
              </a:ext>
            </a:extLst>
          </p:cNvPr>
          <p:cNvPicPr preferRelativeResize="0"/>
          <p:nvPr/>
        </p:nvPicPr>
        <p:blipFill rotWithShape="1">
          <a:blip r:embed="rId7">
            <a:alphaModFix amt="50000"/>
          </a:blip>
          <a:srcRect/>
          <a:stretch/>
        </p:blipFill>
        <p:spPr>
          <a:xfrm>
            <a:off x="3752062" y="3982494"/>
            <a:ext cx="399721" cy="399721"/>
          </a:xfrm>
          <a:prstGeom prst="rect">
            <a:avLst/>
          </a:prstGeom>
          <a:noFill/>
          <a:ln>
            <a:noFill/>
          </a:ln>
        </p:spPr>
      </p:pic>
    </p:spTree>
    <p:extLst>
      <p:ext uri="{BB962C8B-B14F-4D97-AF65-F5344CB8AC3E}">
        <p14:creationId xmlns:p14="http://schemas.microsoft.com/office/powerpoint/2010/main" val="13787111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slide" type="title" preserve="1">
  <p:cSld name="Title slid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933">
                <a:solidFill>
                  <a:srgbClr val="19610F"/>
                </a:solidFill>
                <a:latin typeface="Source Sans Pro" panose="020B0503030403020204" pitchFamily="34" charset="0"/>
              </a:defRPr>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r>
              <a:rPr lang="en-US"/>
              <a:t>Click to edit Master title style</a:t>
            </a:r>
            <a:endParaRPr/>
          </a:p>
        </p:txBody>
      </p:sp>
      <p:sp>
        <p:nvSpPr>
          <p:cNvPr id="16" name="Google Shape;16;p2"/>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7" name="Google Shape;17;p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5" name="Picture 4" descr="Icon&#10;&#10;Description automatically generated">
            <a:extLst>
              <a:ext uri="{FF2B5EF4-FFF2-40B4-BE49-F238E27FC236}">
                <a16:creationId xmlns:a16="http://schemas.microsoft.com/office/drawing/2014/main" id="{6F1226C0-080A-4099-9CAD-F86619127CCB}"/>
              </a:ext>
            </a:extLst>
          </p:cNvPr>
          <p:cNvPicPr>
            <a:picLocks noChangeAspect="1"/>
          </p:cNvPicPr>
          <p:nvPr userDrawn="1"/>
        </p:nvPicPr>
        <p:blipFill>
          <a:blip r:embed="rId2"/>
          <a:stretch>
            <a:fillRect/>
          </a:stretch>
        </p:blipFill>
        <p:spPr>
          <a:xfrm>
            <a:off x="415601" y="6070913"/>
            <a:ext cx="3066107" cy="877577"/>
          </a:xfrm>
          <a:prstGeom prst="rect">
            <a:avLst/>
          </a:prstGeom>
        </p:spPr>
      </p:pic>
    </p:spTree>
    <p:extLst>
      <p:ext uri="{BB962C8B-B14F-4D97-AF65-F5344CB8AC3E}">
        <p14:creationId xmlns:p14="http://schemas.microsoft.com/office/powerpoint/2010/main" val="98924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3200">
                <a:solidFill>
                  <a:srgbClr val="1C304A"/>
                </a:solidFill>
                <a:latin typeface="+mj-lt"/>
              </a:defRPr>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r>
              <a:rPr lang="en-US"/>
              <a:t>Click to edit Master title style</a:t>
            </a:r>
            <a:endParaRPr/>
          </a:p>
        </p:txBody>
      </p:sp>
      <p:sp>
        <p:nvSpPr>
          <p:cNvPr id="32" name="Google Shape;32;p6"/>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lvl="0"/>
            <a:r>
              <a:rPr lang="en-US"/>
              <a:t>Click to edit Master text styles</a:t>
            </a:r>
          </a:p>
        </p:txBody>
      </p:sp>
      <p:sp>
        <p:nvSpPr>
          <p:cNvPr id="33" name="Google Shape;33;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3918556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a:solidFill>
                  <a:srgbClr val="19610F"/>
                </a:solidFill>
                <a:latin typeface="Source Sans Pro" panose="020B0503030403020204" pitchFamily="34" charset="0"/>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r>
              <a:rPr lang="en-US"/>
              <a:t>Click to edit Master title style</a:t>
            </a:r>
            <a:endParaRPr/>
          </a:p>
        </p:txBody>
      </p:sp>
      <p:sp>
        <p:nvSpPr>
          <p:cNvPr id="20" name="Google Shape;2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030915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solidFill>
                  <a:srgbClr val="19610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3" name="Google Shape;23;p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pPr lvl="0"/>
            <a:r>
              <a:rPr lang="en-US"/>
              <a:t>Click to edit Master text styles</a:t>
            </a:r>
          </a:p>
        </p:txBody>
      </p:sp>
      <p:sp>
        <p:nvSpPr>
          <p:cNvPr id="24" name="Google Shape;24;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6590367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solidFill>
                  <a:srgbClr val="19610F"/>
                </a:solidFill>
                <a:latin typeface="Source Sans Pro" panose="020B0503030403020204" pitchFamily="34" charset="0"/>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7" name="Google Shape;27;p5"/>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Char char="●"/>
              <a:defRPr sz="1867">
                <a:solidFill>
                  <a:srgbClr val="595959"/>
                </a:solidFill>
              </a:defRPr>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lvl="0"/>
            <a:r>
              <a:rPr lang="en-US"/>
              <a:t>Click to edit Master text styles</a:t>
            </a:r>
          </a:p>
        </p:txBody>
      </p:sp>
      <p:sp>
        <p:nvSpPr>
          <p:cNvPr id="28" name="Google Shape;28;p5"/>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lvl="0"/>
            <a:r>
              <a:rPr lang="en-US"/>
              <a:t>Click to edit Master text styles</a:t>
            </a:r>
          </a:p>
        </p:txBody>
      </p:sp>
      <p:sp>
        <p:nvSpPr>
          <p:cNvPr id="29" name="Google Shape;29;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216175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3200">
                <a:solidFill>
                  <a:srgbClr val="19610F"/>
                </a:solidFill>
                <a:latin typeface="+mj-lt"/>
              </a:defRPr>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r>
              <a:rPr lang="en-US"/>
              <a:t>Click to edit Master title style</a:t>
            </a:r>
            <a:endParaRPr/>
          </a:p>
        </p:txBody>
      </p:sp>
      <p:sp>
        <p:nvSpPr>
          <p:cNvPr id="32" name="Google Shape;32;p6"/>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lvl="0"/>
            <a:r>
              <a:rPr lang="en-US"/>
              <a:t>Click to edit Master text styles</a:t>
            </a:r>
          </a:p>
        </p:txBody>
      </p:sp>
      <p:sp>
        <p:nvSpPr>
          <p:cNvPr id="33" name="Google Shape;33;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1312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46"/>
        <p:cNvGrpSpPr/>
        <p:nvPr/>
      </p:nvGrpSpPr>
      <p:grpSpPr>
        <a:xfrm>
          <a:off x="0" y="0"/>
          <a:ext cx="0" cy="0"/>
          <a:chOff x="0" y="0"/>
          <a:chExt cx="0" cy="0"/>
        </a:xfrm>
      </p:grpSpPr>
      <p:sp>
        <p:nvSpPr>
          <p:cNvPr id="47" name="Google Shape;47;p10"/>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6000">
                <a:solidFill>
                  <a:srgbClr val="19610F"/>
                </a:solidFill>
              </a:defRPr>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48" name="Google Shape;48;p10"/>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2133"/>
              </a:spcBef>
              <a:spcAft>
                <a:spcPts val="0"/>
              </a:spcAft>
              <a:buSzPts val="1400"/>
              <a:buChar char="○"/>
              <a:defRPr/>
            </a:lvl2pPr>
            <a:lvl3pPr marL="1828754" lvl="2" indent="-423323" algn="ctr">
              <a:lnSpc>
                <a:spcPct val="115000"/>
              </a:lnSpc>
              <a:spcBef>
                <a:spcPts val="2133"/>
              </a:spcBef>
              <a:spcAft>
                <a:spcPts val="0"/>
              </a:spcAft>
              <a:buSzPts val="1400"/>
              <a:buChar char="■"/>
              <a:defRPr/>
            </a:lvl3pPr>
            <a:lvl4pPr marL="2438339" lvl="3" indent="-423323" algn="ctr">
              <a:lnSpc>
                <a:spcPct val="115000"/>
              </a:lnSpc>
              <a:spcBef>
                <a:spcPts val="2133"/>
              </a:spcBef>
              <a:spcAft>
                <a:spcPts val="0"/>
              </a:spcAft>
              <a:buSzPts val="1400"/>
              <a:buChar char="●"/>
              <a:defRPr/>
            </a:lvl4pPr>
            <a:lvl5pPr marL="3047924" lvl="4" indent="-423323" algn="ctr">
              <a:lnSpc>
                <a:spcPct val="115000"/>
              </a:lnSpc>
              <a:spcBef>
                <a:spcPts val="2133"/>
              </a:spcBef>
              <a:spcAft>
                <a:spcPts val="0"/>
              </a:spcAft>
              <a:buSzPts val="1400"/>
              <a:buChar char="○"/>
              <a:defRPr/>
            </a:lvl5pPr>
            <a:lvl6pPr marL="3657509" lvl="5" indent="-423323" algn="ctr">
              <a:lnSpc>
                <a:spcPct val="115000"/>
              </a:lnSpc>
              <a:spcBef>
                <a:spcPts val="2133"/>
              </a:spcBef>
              <a:spcAft>
                <a:spcPts val="0"/>
              </a:spcAft>
              <a:buSzPts val="1400"/>
              <a:buChar char="■"/>
              <a:defRPr/>
            </a:lvl6pPr>
            <a:lvl7pPr marL="4267093" lvl="6" indent="-423323" algn="ctr">
              <a:lnSpc>
                <a:spcPct val="115000"/>
              </a:lnSpc>
              <a:spcBef>
                <a:spcPts val="2133"/>
              </a:spcBef>
              <a:spcAft>
                <a:spcPts val="0"/>
              </a:spcAft>
              <a:buSzPts val="1400"/>
              <a:buChar char="●"/>
              <a:defRPr/>
            </a:lvl7pPr>
            <a:lvl8pPr marL="4876678" lvl="7" indent="-423323" algn="ctr">
              <a:lnSpc>
                <a:spcPct val="115000"/>
              </a:lnSpc>
              <a:spcBef>
                <a:spcPts val="2133"/>
              </a:spcBef>
              <a:spcAft>
                <a:spcPts val="0"/>
              </a:spcAft>
              <a:buSzPts val="1400"/>
              <a:buChar char="○"/>
              <a:defRPr/>
            </a:lvl8pPr>
            <a:lvl9pPr marL="5486263" lvl="8" indent="-423323" algn="ctr">
              <a:lnSpc>
                <a:spcPct val="115000"/>
              </a:lnSpc>
              <a:spcBef>
                <a:spcPts val="2133"/>
              </a:spcBef>
              <a:spcAft>
                <a:spcPts val="2133"/>
              </a:spcAft>
              <a:buSzPts val="1400"/>
              <a:buChar char="■"/>
              <a:defRPr/>
            </a:lvl9pPr>
          </a:lstStyle>
          <a:p>
            <a:pPr lvl="0"/>
            <a:r>
              <a:rPr lang="en-US"/>
              <a:t>Click to edit Master text styles</a:t>
            </a:r>
          </a:p>
        </p:txBody>
      </p:sp>
      <p:sp>
        <p:nvSpPr>
          <p:cNvPr id="49" name="Google Shape;49;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933605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92B-94E9-453E-9C06-AC4CBCAA0F14}"/>
              </a:ext>
            </a:extLst>
          </p:cNvPr>
          <p:cNvSpPr>
            <a:spLocks noGrp="1"/>
          </p:cNvSpPr>
          <p:nvPr>
            <p:ph type="title" hasCustomPrompt="1"/>
          </p:nvPr>
        </p:nvSpPr>
        <p:spPr/>
        <p:txBody>
          <a:bodyPr/>
          <a:lstStyle>
            <a:lvl1pPr>
              <a:defRPr>
                <a:solidFill>
                  <a:srgbClr val="19610F"/>
                </a:solidFill>
                <a:latin typeface="+mj-lt"/>
              </a:defRPr>
            </a:lvl1pPr>
          </a:lstStyle>
          <a:p>
            <a:r>
              <a:rPr lang="en-US"/>
              <a:t>Numbers</a:t>
            </a:r>
          </a:p>
        </p:txBody>
      </p:sp>
      <p:sp>
        <p:nvSpPr>
          <p:cNvPr id="3" name="Slide Number Placeholder 2">
            <a:extLst>
              <a:ext uri="{FF2B5EF4-FFF2-40B4-BE49-F238E27FC236}">
                <a16:creationId xmlns:a16="http://schemas.microsoft.com/office/drawing/2014/main" id="{2C203B38-D5E1-4E2B-9406-B609D632B3EA}"/>
              </a:ext>
            </a:extLst>
          </p:cNvPr>
          <p:cNvSpPr>
            <a:spLocks noGrp="1"/>
          </p:cNvSpPr>
          <p:nvPr>
            <p:ph type="sldNum" idx="10"/>
          </p:nvPr>
        </p:nvSpPr>
        <p:spPr/>
        <p:txBody>
          <a:bodyPr/>
          <a:lstStyle/>
          <a:p>
            <a:fld id="{00000000-1234-1234-1234-123412341234}" type="slidenum">
              <a:rPr lang="en-US" smtClean="0"/>
              <a:pPr/>
              <a:t>‹#›</a:t>
            </a:fld>
            <a:endParaRPr lang="en-US"/>
          </a:p>
        </p:txBody>
      </p:sp>
      <p:sp>
        <p:nvSpPr>
          <p:cNvPr id="4" name="TextBox 3">
            <a:extLst>
              <a:ext uri="{FF2B5EF4-FFF2-40B4-BE49-F238E27FC236}">
                <a16:creationId xmlns:a16="http://schemas.microsoft.com/office/drawing/2014/main" id="{51B685B5-FE1B-49B0-966B-878E627AD550}"/>
              </a:ext>
            </a:extLst>
          </p:cNvPr>
          <p:cNvSpPr txBox="1"/>
          <p:nvPr/>
        </p:nvSpPr>
        <p:spPr>
          <a:xfrm>
            <a:off x="89259" y="2731374"/>
            <a:ext cx="2757548" cy="1395318"/>
          </a:xfrm>
          <a:prstGeom prst="rect">
            <a:avLst/>
          </a:prstGeom>
          <a:noFill/>
        </p:spPr>
        <p:txBody>
          <a:bodyPr wrap="square" lIns="121920" tIns="60960" rIns="121920" bIns="60960" anchor="t">
            <a:spAutoFit/>
          </a:bodyPr>
          <a:lstStyle/>
          <a:p>
            <a:pPr algn="ctr"/>
            <a:r>
              <a:rPr lang="en-US" sz="5867" i="0">
                <a:solidFill>
                  <a:srgbClr val="534AAE"/>
                </a:solidFill>
                <a:effectLst/>
                <a:latin typeface="Roboto"/>
              </a:rPr>
              <a:t>3,385</a:t>
            </a:r>
          </a:p>
          <a:p>
            <a:pPr algn="ctr"/>
            <a:r>
              <a:rPr lang="en-US" sz="2400" i="0">
                <a:solidFill>
                  <a:schemeClr val="tx1"/>
                </a:solidFill>
                <a:effectLst/>
                <a:latin typeface="Roboto"/>
              </a:rPr>
              <a:t>evaluated</a:t>
            </a:r>
            <a:endParaRPr lang="en-US" sz="2400">
              <a:solidFill>
                <a:schemeClr val="tx1"/>
              </a:solidFill>
              <a:latin typeface="Roboto"/>
            </a:endParaRPr>
          </a:p>
        </p:txBody>
      </p:sp>
      <p:sp>
        <p:nvSpPr>
          <p:cNvPr id="5" name="TextBox 4">
            <a:extLst>
              <a:ext uri="{FF2B5EF4-FFF2-40B4-BE49-F238E27FC236}">
                <a16:creationId xmlns:a16="http://schemas.microsoft.com/office/drawing/2014/main" id="{0A1F37C7-8EEA-4571-A1C0-E4EE9FA06E1D}"/>
              </a:ext>
            </a:extLst>
          </p:cNvPr>
          <p:cNvSpPr txBox="1"/>
          <p:nvPr/>
        </p:nvSpPr>
        <p:spPr>
          <a:xfrm>
            <a:off x="2637460" y="2736131"/>
            <a:ext cx="2950459" cy="1395318"/>
          </a:xfrm>
          <a:prstGeom prst="rect">
            <a:avLst/>
          </a:prstGeom>
          <a:noFill/>
        </p:spPr>
        <p:txBody>
          <a:bodyPr wrap="square" lIns="121920" tIns="60960" rIns="121920" bIns="60960" anchor="t">
            <a:spAutoFit/>
          </a:bodyPr>
          <a:lstStyle/>
          <a:p>
            <a:pPr algn="ctr"/>
            <a:r>
              <a:rPr lang="en-US" sz="5867" i="0">
                <a:solidFill>
                  <a:srgbClr val="005024"/>
                </a:solidFill>
                <a:effectLst/>
                <a:latin typeface="Roboto"/>
              </a:rPr>
              <a:t>538</a:t>
            </a:r>
          </a:p>
          <a:p>
            <a:pPr algn="ctr"/>
            <a:r>
              <a:rPr lang="en-US" sz="2400" i="0">
                <a:solidFill>
                  <a:schemeClr val="tx1"/>
                </a:solidFill>
                <a:effectLst/>
                <a:latin typeface="Roboto"/>
              </a:rPr>
              <a:t>made accessible</a:t>
            </a:r>
            <a:endParaRPr lang="en-US" sz="2400">
              <a:solidFill>
                <a:schemeClr val="tx1"/>
              </a:solidFill>
              <a:latin typeface="Roboto"/>
            </a:endParaRPr>
          </a:p>
        </p:txBody>
      </p:sp>
      <p:sp>
        <p:nvSpPr>
          <p:cNvPr id="6" name="TextBox 5">
            <a:extLst>
              <a:ext uri="{FF2B5EF4-FFF2-40B4-BE49-F238E27FC236}">
                <a16:creationId xmlns:a16="http://schemas.microsoft.com/office/drawing/2014/main" id="{29F54812-3384-4A7E-A459-C59BA8197268}"/>
              </a:ext>
            </a:extLst>
          </p:cNvPr>
          <p:cNvSpPr txBox="1"/>
          <p:nvPr/>
        </p:nvSpPr>
        <p:spPr>
          <a:xfrm>
            <a:off x="5587919" y="2731373"/>
            <a:ext cx="3075851" cy="1764650"/>
          </a:xfrm>
          <a:prstGeom prst="rect">
            <a:avLst/>
          </a:prstGeom>
          <a:noFill/>
        </p:spPr>
        <p:txBody>
          <a:bodyPr wrap="square" lIns="121920" tIns="60960" rIns="121920" bIns="60960" anchor="t">
            <a:spAutoFit/>
          </a:bodyPr>
          <a:lstStyle/>
          <a:p>
            <a:pPr algn="ctr"/>
            <a:r>
              <a:rPr lang="en-US" sz="5867" b="0" i="0">
                <a:solidFill>
                  <a:srgbClr val="52A5D4"/>
                </a:solidFill>
                <a:effectLst/>
                <a:latin typeface="Roboto"/>
              </a:rPr>
              <a:t>2,525</a:t>
            </a:r>
            <a:endParaRPr lang="en-US" sz="5867" b="1">
              <a:solidFill>
                <a:srgbClr val="52A5D4"/>
              </a:solidFill>
              <a:latin typeface="Roboto"/>
            </a:endParaRPr>
          </a:p>
          <a:p>
            <a:pPr algn="ctr"/>
            <a:r>
              <a:rPr lang="en-US" sz="2400" i="0">
                <a:solidFill>
                  <a:schemeClr val="tx1"/>
                </a:solidFill>
                <a:effectLst/>
                <a:latin typeface="Roboto"/>
              </a:rPr>
              <a:t>removed or replaced with external links</a:t>
            </a:r>
            <a:endParaRPr lang="en-US" sz="2400">
              <a:solidFill>
                <a:schemeClr val="tx1"/>
              </a:solidFill>
              <a:latin typeface="Roboto"/>
            </a:endParaRPr>
          </a:p>
        </p:txBody>
      </p:sp>
      <p:sp>
        <p:nvSpPr>
          <p:cNvPr id="7" name="TextBox 6">
            <a:extLst>
              <a:ext uri="{FF2B5EF4-FFF2-40B4-BE49-F238E27FC236}">
                <a16:creationId xmlns:a16="http://schemas.microsoft.com/office/drawing/2014/main" id="{8C26525B-6403-4036-9359-C202367F5A71}"/>
              </a:ext>
            </a:extLst>
          </p:cNvPr>
          <p:cNvSpPr txBox="1"/>
          <p:nvPr/>
        </p:nvSpPr>
        <p:spPr>
          <a:xfrm>
            <a:off x="8665108" y="2731374"/>
            <a:ext cx="3075851" cy="1395318"/>
          </a:xfrm>
          <a:prstGeom prst="rect">
            <a:avLst/>
          </a:prstGeom>
          <a:noFill/>
        </p:spPr>
        <p:txBody>
          <a:bodyPr wrap="square" lIns="121920" tIns="60960" rIns="121920" bIns="60960" anchor="t">
            <a:spAutoFit/>
          </a:bodyPr>
          <a:lstStyle/>
          <a:p>
            <a:pPr algn="ctr"/>
            <a:r>
              <a:rPr lang="en-US" sz="5867" b="0" i="0">
                <a:solidFill>
                  <a:srgbClr val="650D79"/>
                </a:solidFill>
                <a:effectLst/>
                <a:latin typeface="Roboto"/>
              </a:rPr>
              <a:t>321</a:t>
            </a:r>
            <a:endParaRPr lang="en-US" sz="5867" b="1">
              <a:solidFill>
                <a:srgbClr val="650D79"/>
              </a:solidFill>
              <a:latin typeface="Roboto"/>
            </a:endParaRPr>
          </a:p>
          <a:p>
            <a:pPr algn="ctr"/>
            <a:r>
              <a:rPr lang="en-US" sz="2400" i="0">
                <a:solidFill>
                  <a:schemeClr val="tx1"/>
                </a:solidFill>
                <a:effectLst/>
                <a:latin typeface="Roboto"/>
              </a:rPr>
              <a:t>outstanding</a:t>
            </a:r>
            <a:endParaRPr lang="en-US" sz="2400">
              <a:solidFill>
                <a:schemeClr val="tx1"/>
              </a:solidFill>
              <a:latin typeface="Roboto"/>
            </a:endParaRPr>
          </a:p>
        </p:txBody>
      </p:sp>
    </p:spTree>
    <p:extLst>
      <p:ext uri="{BB962C8B-B14F-4D97-AF65-F5344CB8AC3E}">
        <p14:creationId xmlns:p14="http://schemas.microsoft.com/office/powerpoint/2010/main" val="32046041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6C5CE-011B-4331-A6CD-55DE9D4344A5}"/>
              </a:ext>
            </a:extLst>
          </p:cNvPr>
          <p:cNvSpPr>
            <a:spLocks noGrp="1"/>
          </p:cNvSpPr>
          <p:nvPr>
            <p:ph type="title"/>
          </p:nvPr>
        </p:nvSpPr>
        <p:spPr/>
        <p:txBody>
          <a:bodyPr/>
          <a:lstStyle>
            <a:lvl1pPr>
              <a:defRPr>
                <a:solidFill>
                  <a:srgbClr val="19610F"/>
                </a:solidFill>
                <a:latin typeface="+mj-lt"/>
              </a:defRPr>
            </a:lvl1pPr>
          </a:lstStyle>
          <a:p>
            <a:r>
              <a:rPr lang="en-US"/>
              <a:t>Click to edit Master title style</a:t>
            </a:r>
          </a:p>
        </p:txBody>
      </p:sp>
      <p:sp>
        <p:nvSpPr>
          <p:cNvPr id="3" name="Slide Number Placeholder 2">
            <a:extLst>
              <a:ext uri="{FF2B5EF4-FFF2-40B4-BE49-F238E27FC236}">
                <a16:creationId xmlns:a16="http://schemas.microsoft.com/office/drawing/2014/main" id="{6633383A-29BC-4DAD-A813-7A06818B46FF}"/>
              </a:ext>
            </a:extLst>
          </p:cNvPr>
          <p:cNvSpPr>
            <a:spLocks noGrp="1"/>
          </p:cNvSpPr>
          <p:nvPr>
            <p:ph type="sldNum" idx="10"/>
          </p:nvPr>
        </p:nvSpPr>
        <p:spPr/>
        <p:txBody>
          <a:bodyPr/>
          <a:lstStyle/>
          <a:p>
            <a:fld id="{00000000-1234-1234-1234-123412341234}" type="slidenum">
              <a:rPr lang="en-US" smtClean="0"/>
              <a:pPr/>
              <a:t>‹#›</a:t>
            </a:fld>
            <a:endParaRPr lang="en-US"/>
          </a:p>
        </p:txBody>
      </p:sp>
      <p:graphicFrame>
        <p:nvGraphicFramePr>
          <p:cNvPr id="7" name="Chart 6">
            <a:extLst>
              <a:ext uri="{FF2B5EF4-FFF2-40B4-BE49-F238E27FC236}">
                <a16:creationId xmlns:a16="http://schemas.microsoft.com/office/drawing/2014/main" id="{8D4D4F2A-0AAB-47F2-9BF8-CB56A5A7B277}"/>
              </a:ext>
            </a:extLst>
          </p:cNvPr>
          <p:cNvGraphicFramePr/>
          <p:nvPr>
            <p:extLst>
              <p:ext uri="{D42A27DB-BD31-4B8C-83A1-F6EECF244321}">
                <p14:modId xmlns:p14="http://schemas.microsoft.com/office/powerpoint/2010/main" val="2006379606"/>
              </p:ext>
            </p:extLst>
          </p:nvPr>
        </p:nvGraphicFramePr>
        <p:xfrm>
          <a:off x="151945" y="1174059"/>
          <a:ext cx="9544051" cy="60102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Table 7">
            <a:extLst>
              <a:ext uri="{FF2B5EF4-FFF2-40B4-BE49-F238E27FC236}">
                <a16:creationId xmlns:a16="http://schemas.microsoft.com/office/drawing/2014/main" id="{789F8988-2E59-4E9C-ABA6-9155E82B20FE}"/>
              </a:ext>
            </a:extLst>
          </p:cNvPr>
          <p:cNvGraphicFramePr>
            <a:graphicFrameLocks noGrp="1"/>
          </p:cNvGraphicFramePr>
          <p:nvPr>
            <p:extLst>
              <p:ext uri="{D42A27DB-BD31-4B8C-83A1-F6EECF244321}">
                <p14:modId xmlns:p14="http://schemas.microsoft.com/office/powerpoint/2010/main" val="1119678466"/>
              </p:ext>
            </p:extLst>
          </p:nvPr>
        </p:nvGraphicFramePr>
        <p:xfrm>
          <a:off x="8230055" y="2898417"/>
          <a:ext cx="3810000" cy="3213100"/>
        </p:xfrm>
        <a:graphic>
          <a:graphicData uri="http://schemas.openxmlformats.org/drawingml/2006/table">
            <a:tbl>
              <a:tblPr firstRow="1" bandRow="1">
                <a:tableStyleId>{3B4B98B0-60AC-42C2-AFA5-B58CD77FA1E5}</a:tableStyleId>
              </a:tblPr>
              <a:tblGrid>
                <a:gridCol w="2504924">
                  <a:extLst>
                    <a:ext uri="{9D8B030D-6E8A-4147-A177-3AD203B41FA5}">
                      <a16:colId xmlns:a16="http://schemas.microsoft.com/office/drawing/2014/main" val="3193454351"/>
                    </a:ext>
                  </a:extLst>
                </a:gridCol>
                <a:gridCol w="1305076">
                  <a:extLst>
                    <a:ext uri="{9D8B030D-6E8A-4147-A177-3AD203B41FA5}">
                      <a16:colId xmlns:a16="http://schemas.microsoft.com/office/drawing/2014/main" val="1954031949"/>
                    </a:ext>
                  </a:extLst>
                </a:gridCol>
              </a:tblGrid>
              <a:tr h="292100">
                <a:tc>
                  <a:txBody>
                    <a:bodyPr/>
                    <a:lstStyle/>
                    <a:p>
                      <a:pPr algn="l" fontAlgn="b"/>
                      <a:r>
                        <a:rPr lang="en-US" sz="1600" b="1" u="none" strike="noStrike">
                          <a:solidFill>
                            <a:schemeClr val="tx1"/>
                          </a:solidFill>
                          <a:effectLst/>
                        </a:rPr>
                        <a:t>Section</a:t>
                      </a:r>
                      <a:endParaRPr lang="en-US" sz="1600" b="1" i="0" u="none" strike="noStrike">
                        <a:solidFill>
                          <a:schemeClr val="tx1"/>
                        </a:solidFill>
                        <a:effectLst/>
                        <a:latin typeface="Calibri" panose="020F0502020204030204" pitchFamily="34" charset="0"/>
                      </a:endParaRPr>
                    </a:p>
                  </a:txBody>
                  <a:tcPr marL="12700" marR="12700" marT="12700" marB="0" anchor="b"/>
                </a:tc>
                <a:tc>
                  <a:txBody>
                    <a:bodyPr/>
                    <a:lstStyle/>
                    <a:p>
                      <a:pPr algn="r" fontAlgn="b"/>
                      <a:r>
                        <a:rPr lang="en-US" sz="1600" b="1" u="none" strike="noStrike">
                          <a:solidFill>
                            <a:srgbClr val="000000"/>
                          </a:solidFill>
                          <a:effectLst/>
                        </a:rPr>
                        <a:t>Sessions</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50365337"/>
                  </a:ext>
                </a:extLst>
              </a:tr>
              <a:tr h="292100">
                <a:tc>
                  <a:txBody>
                    <a:bodyPr/>
                    <a:lstStyle/>
                    <a:p>
                      <a:pPr algn="l" fontAlgn="b"/>
                      <a:r>
                        <a:rPr lang="en-US" sz="1600" u="none" strike="noStrike">
                          <a:effectLst/>
                        </a:rPr>
                        <a:t>How Revenue Works</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2741</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570808868"/>
                  </a:ext>
                </a:extLst>
              </a:tr>
              <a:tr h="292100">
                <a:tc>
                  <a:txBody>
                    <a:bodyPr/>
                    <a:lstStyle/>
                    <a:p>
                      <a:pPr algn="l" fontAlgn="b"/>
                      <a:r>
                        <a:rPr lang="en-US" sz="1600" u="none" strike="noStrike">
                          <a:effectLst/>
                        </a:rPr>
                        <a:t>Home</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1089</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694528277"/>
                  </a:ext>
                </a:extLst>
              </a:tr>
              <a:tr h="292100">
                <a:tc>
                  <a:txBody>
                    <a:bodyPr/>
                    <a:lstStyle/>
                    <a:p>
                      <a:pPr algn="l" fontAlgn="b"/>
                      <a:r>
                        <a:rPr lang="en-US" sz="1600" u="none" strike="noStrike">
                          <a:effectLst/>
                        </a:rPr>
                        <a:t>Downloads</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184</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4163210050"/>
                  </a:ext>
                </a:extLst>
              </a:tr>
              <a:tr h="292100">
                <a:tc>
                  <a:txBody>
                    <a:bodyPr/>
                    <a:lstStyle/>
                    <a:p>
                      <a:pPr algn="l" fontAlgn="b"/>
                      <a:r>
                        <a:rPr lang="en-US" sz="1600" u="none" strike="noStrike">
                          <a:effectLst/>
                        </a:rPr>
                        <a:t>Query Data</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140</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474214537"/>
                  </a:ext>
                </a:extLst>
              </a:tr>
              <a:tr h="292100">
                <a:tc>
                  <a:txBody>
                    <a:bodyPr/>
                    <a:lstStyle/>
                    <a:p>
                      <a:pPr algn="l" fontAlgn="b"/>
                      <a:r>
                        <a:rPr lang="en-US" sz="1600" u="none" strike="noStrike">
                          <a:effectLst/>
                        </a:rPr>
                        <a:t>Explore</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104</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601266197"/>
                  </a:ext>
                </a:extLst>
              </a:tr>
              <a:tr h="292100">
                <a:tc>
                  <a:txBody>
                    <a:bodyPr/>
                    <a:lstStyle/>
                    <a:p>
                      <a:pPr algn="l" fontAlgn="b"/>
                      <a:r>
                        <a:rPr lang="en-US" sz="1600" u="none" strike="noStrike">
                          <a:effectLst/>
                        </a:rPr>
                        <a:t>Glossary</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10</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764259923"/>
                  </a:ext>
                </a:extLst>
              </a:tr>
              <a:tr h="292100">
                <a:tc>
                  <a:txBody>
                    <a:bodyPr/>
                    <a:lstStyle/>
                    <a:p>
                      <a:pPr algn="l" fontAlgn="b"/>
                      <a:r>
                        <a:rPr lang="en-US" sz="1600" u="none" strike="noStrike">
                          <a:effectLst/>
                        </a:rPr>
                        <a:t>Fact Sheet</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7</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9719693"/>
                  </a:ext>
                </a:extLst>
              </a:tr>
              <a:tr h="292100">
                <a:tc>
                  <a:txBody>
                    <a:bodyPr/>
                    <a:lstStyle/>
                    <a:p>
                      <a:pPr algn="l" fontAlgn="b"/>
                      <a:r>
                        <a:rPr lang="en-US" sz="1600" u="none" strike="noStrike">
                          <a:effectLst/>
                        </a:rPr>
                        <a:t>About</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4</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18800638"/>
                  </a:ext>
                </a:extLst>
              </a:tr>
              <a:tr h="292100">
                <a:tc>
                  <a:txBody>
                    <a:bodyPr/>
                    <a:lstStyle/>
                    <a:p>
                      <a:pPr algn="l" fontAlgn="b"/>
                      <a:r>
                        <a:rPr lang="en-US" sz="1600" u="none" strike="noStrike">
                          <a:effectLst/>
                        </a:rPr>
                        <a:t>Pattern Library</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2</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1865983644"/>
                  </a:ext>
                </a:extLst>
              </a:tr>
              <a:tr h="292100">
                <a:tc>
                  <a:txBody>
                    <a:bodyPr/>
                    <a:lstStyle/>
                    <a:p>
                      <a:pPr algn="l" fontAlgn="b"/>
                      <a:r>
                        <a:rPr lang="en-US" sz="1600" u="none" strike="noStrike">
                          <a:effectLst/>
                        </a:rPr>
                        <a:t>Search Results</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105253875"/>
                  </a:ext>
                </a:extLst>
              </a:tr>
            </a:tbl>
          </a:graphicData>
        </a:graphic>
      </p:graphicFrame>
    </p:spTree>
    <p:extLst>
      <p:ext uri="{BB962C8B-B14F-4D97-AF65-F5344CB8AC3E}">
        <p14:creationId xmlns:p14="http://schemas.microsoft.com/office/powerpoint/2010/main" val="23028690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C7C2-C493-4308-BEB9-8C558E630CBF}"/>
              </a:ext>
            </a:extLst>
          </p:cNvPr>
          <p:cNvSpPr>
            <a:spLocks noGrp="1"/>
          </p:cNvSpPr>
          <p:nvPr>
            <p:ph type="title" hasCustomPrompt="1"/>
          </p:nvPr>
        </p:nvSpPr>
        <p:spPr/>
        <p:txBody>
          <a:bodyPr/>
          <a:lstStyle>
            <a:lvl1pPr>
              <a:defRPr>
                <a:solidFill>
                  <a:srgbClr val="19610F"/>
                </a:solidFill>
                <a:latin typeface="+mj-lt"/>
              </a:defRPr>
            </a:lvl1pPr>
          </a:lstStyle>
          <a:p>
            <a:r>
              <a:rPr lang="en-US"/>
              <a:t>Table</a:t>
            </a:r>
          </a:p>
        </p:txBody>
      </p:sp>
      <p:sp>
        <p:nvSpPr>
          <p:cNvPr id="3" name="Slide Number Placeholder 2">
            <a:extLst>
              <a:ext uri="{FF2B5EF4-FFF2-40B4-BE49-F238E27FC236}">
                <a16:creationId xmlns:a16="http://schemas.microsoft.com/office/drawing/2014/main" id="{F801B7A3-1171-40C7-8274-457F0767A802}"/>
              </a:ext>
            </a:extLst>
          </p:cNvPr>
          <p:cNvSpPr>
            <a:spLocks noGrp="1"/>
          </p:cNvSpPr>
          <p:nvPr>
            <p:ph type="sldNum" idx="10"/>
          </p:nvPr>
        </p:nvSpPr>
        <p:spPr/>
        <p:txBody>
          <a:bodyPr/>
          <a:lstStyle/>
          <a:p>
            <a:fld id="{00000000-1234-1234-1234-123412341234}" type="slidenum">
              <a:rPr lang="en-US" smtClean="0"/>
              <a:pPr/>
              <a:t>‹#›</a:t>
            </a:fld>
            <a:endParaRPr lang="en-US"/>
          </a:p>
        </p:txBody>
      </p:sp>
      <p:graphicFrame>
        <p:nvGraphicFramePr>
          <p:cNvPr id="4" name="Table 3">
            <a:extLst>
              <a:ext uri="{FF2B5EF4-FFF2-40B4-BE49-F238E27FC236}">
                <a16:creationId xmlns:a16="http://schemas.microsoft.com/office/drawing/2014/main" id="{DEDA6379-FFA5-4221-B304-16E6BFB74429}"/>
              </a:ext>
            </a:extLst>
          </p:cNvPr>
          <p:cNvGraphicFramePr>
            <a:graphicFrameLocks noGrp="1"/>
          </p:cNvGraphicFramePr>
          <p:nvPr>
            <p:extLst>
              <p:ext uri="{D42A27DB-BD31-4B8C-83A1-F6EECF244321}">
                <p14:modId xmlns:p14="http://schemas.microsoft.com/office/powerpoint/2010/main" val="4009707201"/>
              </p:ext>
            </p:extLst>
          </p:nvPr>
        </p:nvGraphicFramePr>
        <p:xfrm>
          <a:off x="415600" y="1706926"/>
          <a:ext cx="3810000" cy="3213100"/>
        </p:xfrm>
        <a:graphic>
          <a:graphicData uri="http://schemas.openxmlformats.org/drawingml/2006/table">
            <a:tbl>
              <a:tblPr firstRow="1" bandRow="1">
                <a:tableStyleId>{3B4B98B0-60AC-42C2-AFA5-B58CD77FA1E5}</a:tableStyleId>
              </a:tblPr>
              <a:tblGrid>
                <a:gridCol w="2504924">
                  <a:extLst>
                    <a:ext uri="{9D8B030D-6E8A-4147-A177-3AD203B41FA5}">
                      <a16:colId xmlns:a16="http://schemas.microsoft.com/office/drawing/2014/main" val="3193454351"/>
                    </a:ext>
                  </a:extLst>
                </a:gridCol>
                <a:gridCol w="1305076">
                  <a:extLst>
                    <a:ext uri="{9D8B030D-6E8A-4147-A177-3AD203B41FA5}">
                      <a16:colId xmlns:a16="http://schemas.microsoft.com/office/drawing/2014/main" val="1954031949"/>
                    </a:ext>
                  </a:extLst>
                </a:gridCol>
              </a:tblGrid>
              <a:tr h="292100">
                <a:tc>
                  <a:txBody>
                    <a:bodyPr/>
                    <a:lstStyle/>
                    <a:p>
                      <a:pPr algn="l" fontAlgn="b"/>
                      <a:endParaRPr lang="en-US" sz="1600" b="1" i="0" u="none" strike="noStrike">
                        <a:solidFill>
                          <a:schemeClr val="tx1"/>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5036533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570808868"/>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69452827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4163210050"/>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47421453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60126619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764259923"/>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9719693"/>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18800638"/>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1865983644"/>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105253875"/>
                  </a:ext>
                </a:extLst>
              </a:tr>
            </a:tbl>
          </a:graphicData>
        </a:graphic>
      </p:graphicFrame>
    </p:spTree>
    <p:extLst>
      <p:ext uri="{BB962C8B-B14F-4D97-AF65-F5344CB8AC3E}">
        <p14:creationId xmlns:p14="http://schemas.microsoft.com/office/powerpoint/2010/main" val="27114332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6CA6F-4BD5-433C-85AE-316FF53A330E}"/>
              </a:ext>
            </a:extLst>
          </p:cNvPr>
          <p:cNvSpPr>
            <a:spLocks noGrp="1"/>
          </p:cNvSpPr>
          <p:nvPr>
            <p:ph type="title" hasCustomPrompt="1"/>
          </p:nvPr>
        </p:nvSpPr>
        <p:spPr>
          <a:xfrm>
            <a:off x="415600" y="429946"/>
            <a:ext cx="11360800" cy="769465"/>
          </a:xfrm>
        </p:spPr>
        <p:txBody>
          <a:bodyPr/>
          <a:lstStyle>
            <a:lvl1pPr>
              <a:defRPr sz="5867"/>
            </a:lvl1pPr>
          </a:lstStyle>
          <a:p>
            <a:pPr marL="0" marR="0" lvl="0" indent="0" algn="ctr" rtl="0">
              <a:lnSpc>
                <a:spcPct val="100000"/>
              </a:lnSpc>
              <a:spcBef>
                <a:spcPts val="0"/>
              </a:spcBef>
              <a:spcAft>
                <a:spcPts val="0"/>
              </a:spcAft>
              <a:buClr>
                <a:srgbClr val="000000"/>
              </a:buClr>
              <a:buSzPts val="4400"/>
              <a:buFont typeface="Arial"/>
              <a:buNone/>
            </a:pPr>
            <a:r>
              <a:rPr lang="en-US" sz="3733" b="1" i="0" u="none" strike="noStrike" cap="none">
                <a:solidFill>
                  <a:schemeClr val="dk2"/>
                </a:solidFill>
                <a:latin typeface="Source Sans Pro"/>
                <a:ea typeface="Source Sans Pro"/>
                <a:cs typeface="Source Sans Pro"/>
                <a:sym typeface="Source Sans Pro"/>
              </a:rPr>
              <a:t>Thank you! Questions?</a:t>
            </a:r>
          </a:p>
        </p:txBody>
      </p:sp>
      <p:sp>
        <p:nvSpPr>
          <p:cNvPr id="3" name="Slide Number Placeholder 2">
            <a:extLst>
              <a:ext uri="{FF2B5EF4-FFF2-40B4-BE49-F238E27FC236}">
                <a16:creationId xmlns:a16="http://schemas.microsoft.com/office/drawing/2014/main" id="{B26B0730-5BCC-4F31-88DE-215CF88DE01E}"/>
              </a:ext>
            </a:extLst>
          </p:cNvPr>
          <p:cNvSpPr>
            <a:spLocks noGrp="1"/>
          </p:cNvSpPr>
          <p:nvPr>
            <p:ph type="sldNum" idx="10"/>
          </p:nvPr>
        </p:nvSpPr>
        <p:spPr/>
        <p:txBody>
          <a:bodyPr/>
          <a:lstStyle/>
          <a:p>
            <a:fld id="{00000000-1234-1234-1234-123412341234}" type="slidenum">
              <a:rPr lang="en-US" smtClean="0"/>
              <a:pPr/>
              <a:t>‹#›</a:t>
            </a:fld>
            <a:endParaRPr lang="en-US"/>
          </a:p>
        </p:txBody>
      </p:sp>
      <p:pic>
        <p:nvPicPr>
          <p:cNvPr id="5" name="Google Shape;1607;p190">
            <a:extLst>
              <a:ext uri="{FF2B5EF4-FFF2-40B4-BE49-F238E27FC236}">
                <a16:creationId xmlns:a16="http://schemas.microsoft.com/office/drawing/2014/main" id="{E366306D-D3E1-4935-907E-B2917682B021}"/>
              </a:ext>
            </a:extLst>
          </p:cNvPr>
          <p:cNvPicPr preferRelativeResize="0"/>
          <p:nvPr/>
        </p:nvPicPr>
        <p:blipFill rotWithShape="1">
          <a:blip r:embed="rId2">
            <a:alphaModFix amt="50000"/>
          </a:blip>
          <a:srcRect/>
          <a:stretch/>
        </p:blipFill>
        <p:spPr>
          <a:xfrm>
            <a:off x="3716854" y="1731515"/>
            <a:ext cx="470137" cy="458671"/>
          </a:xfrm>
          <a:prstGeom prst="rect">
            <a:avLst/>
          </a:prstGeom>
          <a:noFill/>
          <a:ln>
            <a:noFill/>
          </a:ln>
        </p:spPr>
      </p:pic>
      <p:sp>
        <p:nvSpPr>
          <p:cNvPr id="6" name="Google Shape;1608;p190">
            <a:extLst>
              <a:ext uri="{FF2B5EF4-FFF2-40B4-BE49-F238E27FC236}">
                <a16:creationId xmlns:a16="http://schemas.microsoft.com/office/drawing/2014/main" id="{9211906A-B9F8-43E6-87E1-FCC5FA8B650C}"/>
              </a:ext>
            </a:extLst>
          </p:cNvPr>
          <p:cNvSpPr/>
          <p:nvPr/>
        </p:nvSpPr>
        <p:spPr>
          <a:xfrm>
            <a:off x="4152961" y="1758367"/>
            <a:ext cx="4298400" cy="2708400"/>
          </a:xfrm>
          <a:prstGeom prst="rect">
            <a:avLst/>
          </a:prstGeom>
          <a:no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rPr>
              <a:t>ONRRWeb@onrr.gov</a:t>
            </a:r>
            <a:endParaRPr sz="1867"/>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hlinkClick r:id="rId3"/>
              </a:rPr>
              <a:t>https://blog-nrrd.doi.gov/</a:t>
            </a:r>
            <a:endParaRPr lang="en-US"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rPr>
              <a:t>https://github.com/ONRR/</a:t>
            </a:r>
            <a:endParaRPr sz="1867"/>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rPr>
              <a:t>@DOIONRR</a:t>
            </a:r>
            <a:endParaRPr sz="1867"/>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rPr>
              <a:t>https://www.facebook.com/DOIONRR/</a:t>
            </a:r>
            <a:endParaRPr sz="1867"/>
          </a:p>
        </p:txBody>
      </p:sp>
      <p:pic>
        <p:nvPicPr>
          <p:cNvPr id="7" name="Google Shape;1609;p190">
            <a:extLst>
              <a:ext uri="{FF2B5EF4-FFF2-40B4-BE49-F238E27FC236}">
                <a16:creationId xmlns:a16="http://schemas.microsoft.com/office/drawing/2014/main" id="{F57904DA-6857-4CCD-87F5-62A37B03B5A3}"/>
              </a:ext>
            </a:extLst>
          </p:cNvPr>
          <p:cNvPicPr preferRelativeResize="0"/>
          <p:nvPr/>
        </p:nvPicPr>
        <p:blipFill rotWithShape="1">
          <a:blip r:embed="rId4">
            <a:alphaModFix amt="50000"/>
          </a:blip>
          <a:srcRect/>
          <a:stretch/>
        </p:blipFill>
        <p:spPr>
          <a:xfrm>
            <a:off x="3742134" y="2361537"/>
            <a:ext cx="419577" cy="360836"/>
          </a:xfrm>
          <a:prstGeom prst="rect">
            <a:avLst/>
          </a:prstGeom>
          <a:noFill/>
          <a:ln>
            <a:noFill/>
          </a:ln>
        </p:spPr>
      </p:pic>
      <p:pic>
        <p:nvPicPr>
          <p:cNvPr id="8" name="Google Shape;1610;p190">
            <a:extLst>
              <a:ext uri="{FF2B5EF4-FFF2-40B4-BE49-F238E27FC236}">
                <a16:creationId xmlns:a16="http://schemas.microsoft.com/office/drawing/2014/main" id="{7EA8FECC-31E5-4A4F-B00A-29AC2AEBA6F2}"/>
              </a:ext>
            </a:extLst>
          </p:cNvPr>
          <p:cNvPicPr preferRelativeResize="0"/>
          <p:nvPr/>
        </p:nvPicPr>
        <p:blipFill rotWithShape="1">
          <a:blip r:embed="rId5">
            <a:alphaModFix amt="50000"/>
          </a:blip>
          <a:srcRect/>
          <a:stretch/>
        </p:blipFill>
        <p:spPr>
          <a:xfrm>
            <a:off x="3752062" y="2842749"/>
            <a:ext cx="399721" cy="391727"/>
          </a:xfrm>
          <a:prstGeom prst="rect">
            <a:avLst/>
          </a:prstGeom>
          <a:noFill/>
          <a:ln>
            <a:noFill/>
          </a:ln>
        </p:spPr>
      </p:pic>
      <p:pic>
        <p:nvPicPr>
          <p:cNvPr id="9" name="Google Shape;1611;p190">
            <a:extLst>
              <a:ext uri="{FF2B5EF4-FFF2-40B4-BE49-F238E27FC236}">
                <a16:creationId xmlns:a16="http://schemas.microsoft.com/office/drawing/2014/main" id="{713789CB-C2D8-4433-999D-4475E8DBDD4E}"/>
              </a:ext>
            </a:extLst>
          </p:cNvPr>
          <p:cNvPicPr preferRelativeResize="0"/>
          <p:nvPr/>
        </p:nvPicPr>
        <p:blipFill rotWithShape="1">
          <a:blip r:embed="rId6">
            <a:alphaModFix amt="50000"/>
          </a:blip>
          <a:srcRect/>
          <a:stretch/>
        </p:blipFill>
        <p:spPr>
          <a:xfrm>
            <a:off x="3752062" y="3440045"/>
            <a:ext cx="399721" cy="399721"/>
          </a:xfrm>
          <a:prstGeom prst="rect">
            <a:avLst/>
          </a:prstGeom>
          <a:noFill/>
          <a:ln>
            <a:noFill/>
          </a:ln>
        </p:spPr>
      </p:pic>
      <p:pic>
        <p:nvPicPr>
          <p:cNvPr id="10" name="Google Shape;1612;p190">
            <a:extLst>
              <a:ext uri="{FF2B5EF4-FFF2-40B4-BE49-F238E27FC236}">
                <a16:creationId xmlns:a16="http://schemas.microsoft.com/office/drawing/2014/main" id="{A3E530B5-746C-4916-8E09-B3A9A6A49AAA}"/>
              </a:ext>
            </a:extLst>
          </p:cNvPr>
          <p:cNvPicPr preferRelativeResize="0"/>
          <p:nvPr/>
        </p:nvPicPr>
        <p:blipFill rotWithShape="1">
          <a:blip r:embed="rId7">
            <a:alphaModFix amt="50000"/>
          </a:blip>
          <a:srcRect/>
          <a:stretch/>
        </p:blipFill>
        <p:spPr>
          <a:xfrm>
            <a:off x="3752062" y="3982494"/>
            <a:ext cx="399721" cy="399721"/>
          </a:xfrm>
          <a:prstGeom prst="rect">
            <a:avLst/>
          </a:prstGeom>
          <a:noFill/>
          <a:ln>
            <a:noFill/>
          </a:ln>
        </p:spPr>
      </p:pic>
    </p:spTree>
    <p:extLst>
      <p:ext uri="{BB962C8B-B14F-4D97-AF65-F5344CB8AC3E}">
        <p14:creationId xmlns:p14="http://schemas.microsoft.com/office/powerpoint/2010/main" val="4279042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8" name="Google Shape;38;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8394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
        <p:cNvGrpSpPr/>
        <p:nvPr/>
      </p:nvGrpSpPr>
      <p:grpSpPr>
        <a:xfrm>
          <a:off x="0" y="0"/>
          <a:ext cx="0" cy="0"/>
          <a:chOff x="0" y="0"/>
          <a:chExt cx="0" cy="0"/>
        </a:xfrm>
      </p:grpSpPr>
      <p:sp>
        <p:nvSpPr>
          <p:cNvPr id="47" name="Google Shape;47;p10"/>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6000">
                <a:solidFill>
                  <a:srgbClr val="1C304A"/>
                </a:solidFill>
              </a:defRPr>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48" name="Google Shape;48;p10"/>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2133"/>
              </a:spcBef>
              <a:spcAft>
                <a:spcPts val="0"/>
              </a:spcAft>
              <a:buSzPts val="1400"/>
              <a:buChar char="○"/>
              <a:defRPr/>
            </a:lvl2pPr>
            <a:lvl3pPr marL="1828754" lvl="2" indent="-423323" algn="ctr">
              <a:lnSpc>
                <a:spcPct val="115000"/>
              </a:lnSpc>
              <a:spcBef>
                <a:spcPts val="2133"/>
              </a:spcBef>
              <a:spcAft>
                <a:spcPts val="0"/>
              </a:spcAft>
              <a:buSzPts val="1400"/>
              <a:buChar char="■"/>
              <a:defRPr/>
            </a:lvl3pPr>
            <a:lvl4pPr marL="2438339" lvl="3" indent="-423323" algn="ctr">
              <a:lnSpc>
                <a:spcPct val="115000"/>
              </a:lnSpc>
              <a:spcBef>
                <a:spcPts val="2133"/>
              </a:spcBef>
              <a:spcAft>
                <a:spcPts val="0"/>
              </a:spcAft>
              <a:buSzPts val="1400"/>
              <a:buChar char="●"/>
              <a:defRPr/>
            </a:lvl4pPr>
            <a:lvl5pPr marL="3047924" lvl="4" indent="-423323" algn="ctr">
              <a:lnSpc>
                <a:spcPct val="115000"/>
              </a:lnSpc>
              <a:spcBef>
                <a:spcPts val="2133"/>
              </a:spcBef>
              <a:spcAft>
                <a:spcPts val="0"/>
              </a:spcAft>
              <a:buSzPts val="1400"/>
              <a:buChar char="○"/>
              <a:defRPr/>
            </a:lvl5pPr>
            <a:lvl6pPr marL="3657509" lvl="5" indent="-423323" algn="ctr">
              <a:lnSpc>
                <a:spcPct val="115000"/>
              </a:lnSpc>
              <a:spcBef>
                <a:spcPts val="2133"/>
              </a:spcBef>
              <a:spcAft>
                <a:spcPts val="0"/>
              </a:spcAft>
              <a:buSzPts val="1400"/>
              <a:buChar char="■"/>
              <a:defRPr/>
            </a:lvl6pPr>
            <a:lvl7pPr marL="4267093" lvl="6" indent="-423323" algn="ctr">
              <a:lnSpc>
                <a:spcPct val="115000"/>
              </a:lnSpc>
              <a:spcBef>
                <a:spcPts val="2133"/>
              </a:spcBef>
              <a:spcAft>
                <a:spcPts val="0"/>
              </a:spcAft>
              <a:buSzPts val="1400"/>
              <a:buChar char="●"/>
              <a:defRPr/>
            </a:lvl7pPr>
            <a:lvl8pPr marL="4876678" lvl="7" indent="-423323" algn="ctr">
              <a:lnSpc>
                <a:spcPct val="115000"/>
              </a:lnSpc>
              <a:spcBef>
                <a:spcPts val="2133"/>
              </a:spcBef>
              <a:spcAft>
                <a:spcPts val="0"/>
              </a:spcAft>
              <a:buSzPts val="1400"/>
              <a:buChar char="○"/>
              <a:defRPr/>
            </a:lvl8pPr>
            <a:lvl9pPr marL="5486263" lvl="8" indent="-423323" algn="ctr">
              <a:lnSpc>
                <a:spcPct val="115000"/>
              </a:lnSpc>
              <a:spcBef>
                <a:spcPts val="2133"/>
              </a:spcBef>
              <a:spcAft>
                <a:spcPts val="2133"/>
              </a:spcAft>
              <a:buSzPts val="1400"/>
              <a:buChar char="■"/>
              <a:defRPr/>
            </a:lvl9pPr>
          </a:lstStyle>
          <a:p>
            <a:pPr lvl="0"/>
            <a:r>
              <a:rPr lang="en-US"/>
              <a:t>Click to edit Master text styles</a:t>
            </a:r>
          </a:p>
        </p:txBody>
      </p:sp>
      <p:sp>
        <p:nvSpPr>
          <p:cNvPr id="49" name="Google Shape;49;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08765848"/>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3 Content Columns">
  <p:cSld name="Title and 3 Content Columns">
    <p:spTree>
      <p:nvGrpSpPr>
        <p:cNvPr id="1" name="Shape 51"/>
        <p:cNvGrpSpPr/>
        <p:nvPr/>
      </p:nvGrpSpPr>
      <p:grpSpPr>
        <a:xfrm>
          <a:off x="0" y="0"/>
          <a:ext cx="0" cy="0"/>
          <a:chOff x="0" y="0"/>
          <a:chExt cx="0" cy="0"/>
        </a:xfrm>
      </p:grpSpPr>
      <p:sp>
        <p:nvSpPr>
          <p:cNvPr id="52" name="Google Shape;52;p10"/>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3" name="Google Shape;53;p10"/>
          <p:cNvSpPr txBox="1">
            <a:spLocks noGrp="1"/>
          </p:cNvSpPr>
          <p:nvPr>
            <p:ph type="body" idx="1"/>
          </p:nvPr>
        </p:nvSpPr>
        <p:spPr>
          <a:xfrm>
            <a:off x="457200" y="1371600"/>
            <a:ext cx="347472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4" name="Google Shape;54;p10"/>
          <p:cNvSpPr txBox="1">
            <a:spLocks noGrp="1"/>
          </p:cNvSpPr>
          <p:nvPr>
            <p:ph type="body" idx="2"/>
          </p:nvPr>
        </p:nvSpPr>
        <p:spPr>
          <a:xfrm>
            <a:off x="435864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5" name="Google Shape;55;p10"/>
          <p:cNvSpPr txBox="1">
            <a:spLocks noGrp="1"/>
          </p:cNvSpPr>
          <p:nvPr>
            <p:ph type="body" idx="3"/>
          </p:nvPr>
        </p:nvSpPr>
        <p:spPr>
          <a:xfrm>
            <a:off x="822960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6" name="Google Shape;56;p10"/>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184406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b="1">
                <a:solidFill>
                  <a:srgbClr val="595959"/>
                </a:solidFill>
                <a:latin typeface="Source Sans Pro" panose="020B0503030403020204" pitchFamily="34" charset="0"/>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r>
              <a:rPr lang="en-US"/>
              <a:t>Click to edit Master title style</a:t>
            </a:r>
            <a:endParaRPr/>
          </a:p>
        </p:txBody>
      </p:sp>
      <p:sp>
        <p:nvSpPr>
          <p:cNvPr id="20" name="Google Shape;2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6" name="Google Shape;1579;p186">
            <a:extLst>
              <a:ext uri="{FF2B5EF4-FFF2-40B4-BE49-F238E27FC236}">
                <a16:creationId xmlns:a16="http://schemas.microsoft.com/office/drawing/2014/main" id="{F723AE6D-ED34-4D6B-9305-38EFA4165414}"/>
              </a:ext>
            </a:extLst>
          </p:cNvPr>
          <p:cNvPicPr preferRelativeResize="0"/>
          <p:nvPr/>
        </p:nvPicPr>
        <p:blipFill rotWithShape="1">
          <a:blip r:embed="rId2">
            <a:alphaModFix amt="26000"/>
          </a:blip>
          <a:srcRect l="69089" r="1965" b="75879"/>
          <a:stretch/>
        </p:blipFill>
        <p:spPr>
          <a:xfrm>
            <a:off x="0" y="1"/>
            <a:ext cx="12191997" cy="6857999"/>
          </a:xfrm>
          <a:prstGeom prst="rect">
            <a:avLst/>
          </a:prstGeom>
          <a:noFill/>
          <a:ln>
            <a:noFill/>
          </a:ln>
        </p:spPr>
      </p:pic>
    </p:spTree>
    <p:extLst>
      <p:ext uri="{BB962C8B-B14F-4D97-AF65-F5344CB8AC3E}">
        <p14:creationId xmlns:p14="http://schemas.microsoft.com/office/powerpoint/2010/main" val="3517545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b="1">
                <a:solidFill>
                  <a:srgbClr val="595959"/>
                </a:solidFill>
                <a:latin typeface="Source Sans Pro" panose="020B0503030403020204" pitchFamily="34" charset="0"/>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r>
              <a:rPr lang="en-US"/>
              <a:t>Click to edit Master title style</a:t>
            </a:r>
            <a:endParaRPr/>
          </a:p>
        </p:txBody>
      </p:sp>
      <p:sp>
        <p:nvSpPr>
          <p:cNvPr id="20" name="Google Shape;2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4" name="Google Shape;1587;p187">
            <a:extLst>
              <a:ext uri="{FF2B5EF4-FFF2-40B4-BE49-F238E27FC236}">
                <a16:creationId xmlns:a16="http://schemas.microsoft.com/office/drawing/2014/main" id="{D2E8FFB6-4589-4D98-A5C7-65AEFE734C3A}"/>
              </a:ext>
            </a:extLst>
          </p:cNvPr>
          <p:cNvPicPr preferRelativeResize="0"/>
          <p:nvPr/>
        </p:nvPicPr>
        <p:blipFill rotWithShape="1">
          <a:blip r:embed="rId2">
            <a:alphaModFix amt="40000"/>
          </a:blip>
          <a:srcRect l="2348" t="20565" r="27140" b="20676"/>
          <a:stretch/>
        </p:blipFill>
        <p:spPr>
          <a:xfrm>
            <a:off x="0" y="1"/>
            <a:ext cx="12191997" cy="6857999"/>
          </a:xfrm>
          <a:prstGeom prst="rect">
            <a:avLst/>
          </a:prstGeom>
          <a:noFill/>
          <a:ln>
            <a:noFill/>
          </a:ln>
        </p:spPr>
      </p:pic>
    </p:spTree>
    <p:extLst>
      <p:ext uri="{BB962C8B-B14F-4D97-AF65-F5344CB8AC3E}">
        <p14:creationId xmlns:p14="http://schemas.microsoft.com/office/powerpoint/2010/main" val="7773332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b="1">
                <a:solidFill>
                  <a:srgbClr val="595959"/>
                </a:solidFill>
                <a:latin typeface="Source Sans Pro" panose="020B0503030403020204" pitchFamily="34" charset="0"/>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r>
              <a:rPr lang="en-US"/>
              <a:t>Click to edit Master title style</a:t>
            </a:r>
            <a:endParaRPr/>
          </a:p>
        </p:txBody>
      </p:sp>
      <p:sp>
        <p:nvSpPr>
          <p:cNvPr id="20" name="Google Shape;2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4" name="Google Shape;1569;p185">
            <a:extLst>
              <a:ext uri="{FF2B5EF4-FFF2-40B4-BE49-F238E27FC236}">
                <a16:creationId xmlns:a16="http://schemas.microsoft.com/office/drawing/2014/main" id="{3CCE4C0D-5C2F-4327-9EBD-08A9E91B1C9D}"/>
              </a:ext>
            </a:extLst>
          </p:cNvPr>
          <p:cNvPicPr preferRelativeResize="0"/>
          <p:nvPr/>
        </p:nvPicPr>
        <p:blipFill rotWithShape="1">
          <a:blip r:embed="rId2">
            <a:alphaModFix amt="24000"/>
          </a:blip>
          <a:srcRect t="37499" r="21439" b="8537"/>
          <a:stretch/>
        </p:blipFill>
        <p:spPr>
          <a:xfrm>
            <a:off x="-5564" y="1"/>
            <a:ext cx="12191997" cy="6857999"/>
          </a:xfrm>
          <a:prstGeom prst="rect">
            <a:avLst/>
          </a:prstGeom>
          <a:noFill/>
          <a:ln>
            <a:noFill/>
          </a:ln>
        </p:spPr>
      </p:pic>
    </p:spTree>
    <p:extLst>
      <p:ext uri="{BB962C8B-B14F-4D97-AF65-F5344CB8AC3E}">
        <p14:creationId xmlns:p14="http://schemas.microsoft.com/office/powerpoint/2010/main" val="18689494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b="1">
                <a:solidFill>
                  <a:srgbClr val="595959"/>
                </a:solidFill>
                <a:latin typeface="Source Sans Pro" panose="020B0503030403020204" pitchFamily="34" charset="0"/>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r>
              <a:rPr lang="en-US"/>
              <a:t>Click to edit Master title style</a:t>
            </a:r>
            <a:endParaRPr/>
          </a:p>
        </p:txBody>
      </p:sp>
      <p:sp>
        <p:nvSpPr>
          <p:cNvPr id="20" name="Google Shape;2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4" name="Google Shape;1554;p183">
            <a:extLst>
              <a:ext uri="{FF2B5EF4-FFF2-40B4-BE49-F238E27FC236}">
                <a16:creationId xmlns:a16="http://schemas.microsoft.com/office/drawing/2014/main" id="{B14F7A28-257D-424D-A3C6-16ADFAEFAA9A}"/>
              </a:ext>
            </a:extLst>
          </p:cNvPr>
          <p:cNvPicPr preferRelativeResize="0"/>
          <p:nvPr/>
        </p:nvPicPr>
        <p:blipFill rotWithShape="1">
          <a:blip r:embed="rId2">
            <a:alphaModFix amt="24000"/>
          </a:blip>
          <a:srcRect t="4686" b="53126"/>
          <a:stretch/>
        </p:blipFill>
        <p:spPr>
          <a:xfrm>
            <a:off x="0" y="1"/>
            <a:ext cx="12192003" cy="6858001"/>
          </a:xfrm>
          <a:prstGeom prst="rect">
            <a:avLst/>
          </a:prstGeom>
          <a:noFill/>
          <a:ln>
            <a:noFill/>
          </a:ln>
        </p:spPr>
      </p:pic>
    </p:spTree>
    <p:extLst>
      <p:ext uri="{BB962C8B-B14F-4D97-AF65-F5344CB8AC3E}">
        <p14:creationId xmlns:p14="http://schemas.microsoft.com/office/powerpoint/2010/main" val="40199434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b="1">
                <a:solidFill>
                  <a:srgbClr val="595959"/>
                </a:solidFill>
                <a:latin typeface="Source Sans Pro" panose="020B0503030403020204" pitchFamily="34" charset="0"/>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r>
              <a:rPr lang="en-US"/>
              <a:t>Click to edit Master title style</a:t>
            </a:r>
            <a:endParaRPr/>
          </a:p>
        </p:txBody>
      </p:sp>
      <p:sp>
        <p:nvSpPr>
          <p:cNvPr id="20" name="Google Shape;2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5" name="Google Shape;1469;p171">
            <a:extLst>
              <a:ext uri="{FF2B5EF4-FFF2-40B4-BE49-F238E27FC236}">
                <a16:creationId xmlns:a16="http://schemas.microsoft.com/office/drawing/2014/main" id="{F7C0FD3B-23B4-4480-A142-79B1C38D38C2}"/>
              </a:ext>
              <a:ext uri="{C183D7F6-B498-43B3-948B-1728B52AA6E4}">
                <adec:decorative xmlns:adec="http://schemas.microsoft.com/office/drawing/2017/decorative" val="1"/>
              </a:ext>
            </a:extLst>
          </p:cNvPr>
          <p:cNvPicPr preferRelativeResize="0"/>
          <p:nvPr/>
        </p:nvPicPr>
        <p:blipFill rotWithShape="1">
          <a:blip r:embed="rId2">
            <a:alphaModFix amt="26000"/>
          </a:blip>
          <a:srcRect l="50445" t="36655" b="42342"/>
          <a:stretch/>
        </p:blipFill>
        <p:spPr>
          <a:xfrm>
            <a:off x="0" y="-59667"/>
            <a:ext cx="12241933" cy="6917667"/>
          </a:xfrm>
          <a:prstGeom prst="rect">
            <a:avLst/>
          </a:prstGeom>
          <a:noFill/>
          <a:ln>
            <a:noFill/>
          </a:ln>
        </p:spPr>
      </p:pic>
    </p:spTree>
    <p:extLst>
      <p:ext uri="{BB962C8B-B14F-4D97-AF65-F5344CB8AC3E}">
        <p14:creationId xmlns:p14="http://schemas.microsoft.com/office/powerpoint/2010/main" val="4298642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b="1">
                <a:solidFill>
                  <a:srgbClr val="595959"/>
                </a:solidFill>
                <a:latin typeface="Source Sans Pro" panose="020B0503030403020204" pitchFamily="34" charset="0"/>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r>
              <a:rPr lang="en-US"/>
              <a:t>Click to edit Master title style</a:t>
            </a:r>
            <a:endParaRPr/>
          </a:p>
        </p:txBody>
      </p:sp>
      <p:sp>
        <p:nvSpPr>
          <p:cNvPr id="20" name="Google Shape;2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4" name="Google Shape;1561;p184">
            <a:extLst>
              <a:ext uri="{FF2B5EF4-FFF2-40B4-BE49-F238E27FC236}">
                <a16:creationId xmlns:a16="http://schemas.microsoft.com/office/drawing/2014/main" id="{2480E99C-C937-4BB8-99D0-596354482403}"/>
              </a:ext>
            </a:extLst>
          </p:cNvPr>
          <p:cNvPicPr preferRelativeResize="0"/>
          <p:nvPr/>
        </p:nvPicPr>
        <p:blipFill rotWithShape="1">
          <a:blip r:embed="rId2">
            <a:alphaModFix amt="27000"/>
          </a:blip>
          <a:srcRect t="12636" b="12366"/>
          <a:stretch/>
        </p:blipFill>
        <p:spPr>
          <a:xfrm>
            <a:off x="0" y="1"/>
            <a:ext cx="12191997" cy="6857999"/>
          </a:xfrm>
          <a:prstGeom prst="rect">
            <a:avLst/>
          </a:prstGeom>
          <a:noFill/>
          <a:ln>
            <a:noFill/>
          </a:ln>
        </p:spPr>
      </p:pic>
    </p:spTree>
    <p:extLst>
      <p:ext uri="{BB962C8B-B14F-4D97-AF65-F5344CB8AC3E}">
        <p14:creationId xmlns:p14="http://schemas.microsoft.com/office/powerpoint/2010/main" val="4492307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b="1">
                <a:solidFill>
                  <a:srgbClr val="595959"/>
                </a:solidFill>
                <a:latin typeface="Source Sans Pro" panose="020B0503030403020204" pitchFamily="34" charset="0"/>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r>
              <a:rPr lang="en-US"/>
              <a:t>Click to edit Master title style</a:t>
            </a:r>
            <a:endParaRPr/>
          </a:p>
        </p:txBody>
      </p:sp>
      <p:sp>
        <p:nvSpPr>
          <p:cNvPr id="20" name="Google Shape;2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4" name="Google Shape;1595;p188">
            <a:extLst>
              <a:ext uri="{FF2B5EF4-FFF2-40B4-BE49-F238E27FC236}">
                <a16:creationId xmlns:a16="http://schemas.microsoft.com/office/drawing/2014/main" id="{6180284D-CD16-4B7D-BAB0-8CA9660C92C6}"/>
              </a:ext>
            </a:extLst>
          </p:cNvPr>
          <p:cNvPicPr preferRelativeResize="0"/>
          <p:nvPr/>
        </p:nvPicPr>
        <p:blipFill rotWithShape="1">
          <a:blip r:embed="rId2">
            <a:alphaModFix amt="24000"/>
          </a:blip>
          <a:srcRect l="2574" t="20423" r="12751" b="15251"/>
          <a:stretch/>
        </p:blipFill>
        <p:spPr>
          <a:xfrm>
            <a:off x="0" y="1"/>
            <a:ext cx="12191997" cy="6857999"/>
          </a:xfrm>
          <a:prstGeom prst="rect">
            <a:avLst/>
          </a:prstGeom>
          <a:noFill/>
          <a:ln>
            <a:noFill/>
          </a:ln>
        </p:spPr>
      </p:pic>
    </p:spTree>
    <p:extLst>
      <p:ext uri="{BB962C8B-B14F-4D97-AF65-F5344CB8AC3E}">
        <p14:creationId xmlns:p14="http://schemas.microsoft.com/office/powerpoint/2010/main" val="3328811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92B-94E9-453E-9C06-AC4CBCAA0F14}"/>
              </a:ext>
            </a:extLst>
          </p:cNvPr>
          <p:cNvSpPr>
            <a:spLocks noGrp="1"/>
          </p:cNvSpPr>
          <p:nvPr>
            <p:ph type="title" hasCustomPrompt="1"/>
          </p:nvPr>
        </p:nvSpPr>
        <p:spPr/>
        <p:txBody>
          <a:bodyPr/>
          <a:lstStyle>
            <a:lvl1pPr>
              <a:defRPr>
                <a:solidFill>
                  <a:srgbClr val="595959"/>
                </a:solidFill>
                <a:latin typeface="+mj-lt"/>
              </a:defRPr>
            </a:lvl1pPr>
          </a:lstStyle>
          <a:p>
            <a:r>
              <a:rPr lang="en-US"/>
              <a:t>Numbers</a:t>
            </a:r>
          </a:p>
        </p:txBody>
      </p:sp>
      <p:sp>
        <p:nvSpPr>
          <p:cNvPr id="3" name="Slide Number Placeholder 2">
            <a:extLst>
              <a:ext uri="{FF2B5EF4-FFF2-40B4-BE49-F238E27FC236}">
                <a16:creationId xmlns:a16="http://schemas.microsoft.com/office/drawing/2014/main" id="{2C203B38-D5E1-4E2B-9406-B609D632B3EA}"/>
              </a:ext>
            </a:extLst>
          </p:cNvPr>
          <p:cNvSpPr>
            <a:spLocks noGrp="1"/>
          </p:cNvSpPr>
          <p:nvPr>
            <p:ph type="sldNum" idx="10"/>
          </p:nvPr>
        </p:nvSpPr>
        <p:spPr/>
        <p:txBody>
          <a:bodyPr/>
          <a:lstStyle/>
          <a:p>
            <a:fld id="{00000000-1234-1234-1234-123412341234}" type="slidenum">
              <a:rPr lang="en-US" smtClean="0"/>
              <a:pPr/>
              <a:t>‹#›</a:t>
            </a:fld>
            <a:endParaRPr lang="en-US"/>
          </a:p>
        </p:txBody>
      </p:sp>
      <p:sp>
        <p:nvSpPr>
          <p:cNvPr id="4" name="TextBox 3">
            <a:extLst>
              <a:ext uri="{FF2B5EF4-FFF2-40B4-BE49-F238E27FC236}">
                <a16:creationId xmlns:a16="http://schemas.microsoft.com/office/drawing/2014/main" id="{51B685B5-FE1B-49B0-966B-878E627AD550}"/>
              </a:ext>
            </a:extLst>
          </p:cNvPr>
          <p:cNvSpPr txBox="1"/>
          <p:nvPr/>
        </p:nvSpPr>
        <p:spPr>
          <a:xfrm>
            <a:off x="89259" y="2731374"/>
            <a:ext cx="2757548" cy="1395318"/>
          </a:xfrm>
          <a:prstGeom prst="rect">
            <a:avLst/>
          </a:prstGeom>
          <a:noFill/>
        </p:spPr>
        <p:txBody>
          <a:bodyPr wrap="square" lIns="121920" tIns="60960" rIns="121920" bIns="60960" anchor="t">
            <a:spAutoFit/>
          </a:bodyPr>
          <a:lstStyle/>
          <a:p>
            <a:pPr algn="ctr"/>
            <a:r>
              <a:rPr lang="en-US" sz="5867" i="0">
                <a:solidFill>
                  <a:srgbClr val="534AAE"/>
                </a:solidFill>
                <a:effectLst/>
                <a:latin typeface="Roboto"/>
              </a:rPr>
              <a:t>3,385</a:t>
            </a:r>
          </a:p>
          <a:p>
            <a:pPr algn="ctr"/>
            <a:r>
              <a:rPr lang="en-US" sz="2400" i="0">
                <a:solidFill>
                  <a:schemeClr val="tx1"/>
                </a:solidFill>
                <a:effectLst/>
                <a:latin typeface="Roboto"/>
              </a:rPr>
              <a:t>evaluated</a:t>
            </a:r>
            <a:endParaRPr lang="en-US" sz="2400">
              <a:solidFill>
                <a:schemeClr val="tx1"/>
              </a:solidFill>
              <a:latin typeface="Roboto"/>
            </a:endParaRPr>
          </a:p>
        </p:txBody>
      </p:sp>
      <p:sp>
        <p:nvSpPr>
          <p:cNvPr id="5" name="TextBox 4">
            <a:extLst>
              <a:ext uri="{FF2B5EF4-FFF2-40B4-BE49-F238E27FC236}">
                <a16:creationId xmlns:a16="http://schemas.microsoft.com/office/drawing/2014/main" id="{0A1F37C7-8EEA-4571-A1C0-E4EE9FA06E1D}"/>
              </a:ext>
            </a:extLst>
          </p:cNvPr>
          <p:cNvSpPr txBox="1"/>
          <p:nvPr/>
        </p:nvSpPr>
        <p:spPr>
          <a:xfrm>
            <a:off x="2637460" y="2736131"/>
            <a:ext cx="2950459" cy="1395318"/>
          </a:xfrm>
          <a:prstGeom prst="rect">
            <a:avLst/>
          </a:prstGeom>
          <a:noFill/>
        </p:spPr>
        <p:txBody>
          <a:bodyPr wrap="square" lIns="121920" tIns="60960" rIns="121920" bIns="60960" anchor="t">
            <a:spAutoFit/>
          </a:bodyPr>
          <a:lstStyle/>
          <a:p>
            <a:pPr algn="ctr"/>
            <a:r>
              <a:rPr lang="en-US" sz="5867" i="0">
                <a:solidFill>
                  <a:srgbClr val="005024"/>
                </a:solidFill>
                <a:effectLst/>
                <a:latin typeface="Roboto"/>
              </a:rPr>
              <a:t>538</a:t>
            </a:r>
          </a:p>
          <a:p>
            <a:pPr algn="ctr"/>
            <a:r>
              <a:rPr lang="en-US" sz="2400" i="0">
                <a:solidFill>
                  <a:schemeClr val="tx1"/>
                </a:solidFill>
                <a:effectLst/>
                <a:latin typeface="Roboto"/>
              </a:rPr>
              <a:t>made accessible</a:t>
            </a:r>
            <a:endParaRPr lang="en-US" sz="2400">
              <a:solidFill>
                <a:schemeClr val="tx1"/>
              </a:solidFill>
              <a:latin typeface="Roboto"/>
            </a:endParaRPr>
          </a:p>
        </p:txBody>
      </p:sp>
      <p:sp>
        <p:nvSpPr>
          <p:cNvPr id="6" name="TextBox 5">
            <a:extLst>
              <a:ext uri="{FF2B5EF4-FFF2-40B4-BE49-F238E27FC236}">
                <a16:creationId xmlns:a16="http://schemas.microsoft.com/office/drawing/2014/main" id="{29F54812-3384-4A7E-A459-C59BA8197268}"/>
              </a:ext>
            </a:extLst>
          </p:cNvPr>
          <p:cNvSpPr txBox="1"/>
          <p:nvPr/>
        </p:nvSpPr>
        <p:spPr>
          <a:xfrm>
            <a:off x="5587919" y="2731373"/>
            <a:ext cx="3075851" cy="1764650"/>
          </a:xfrm>
          <a:prstGeom prst="rect">
            <a:avLst/>
          </a:prstGeom>
          <a:noFill/>
        </p:spPr>
        <p:txBody>
          <a:bodyPr wrap="square" lIns="121920" tIns="60960" rIns="121920" bIns="60960" anchor="t">
            <a:spAutoFit/>
          </a:bodyPr>
          <a:lstStyle/>
          <a:p>
            <a:pPr algn="ctr"/>
            <a:r>
              <a:rPr lang="en-US" sz="5867" b="0" i="0">
                <a:solidFill>
                  <a:srgbClr val="52A5D4"/>
                </a:solidFill>
                <a:effectLst/>
                <a:latin typeface="Roboto"/>
              </a:rPr>
              <a:t>2,525</a:t>
            </a:r>
            <a:endParaRPr lang="en-US" sz="5867" b="1">
              <a:solidFill>
                <a:srgbClr val="52A5D4"/>
              </a:solidFill>
              <a:latin typeface="Roboto"/>
            </a:endParaRPr>
          </a:p>
          <a:p>
            <a:pPr algn="ctr"/>
            <a:r>
              <a:rPr lang="en-US" sz="2400" i="0">
                <a:solidFill>
                  <a:schemeClr val="tx1"/>
                </a:solidFill>
                <a:effectLst/>
                <a:latin typeface="Roboto"/>
              </a:rPr>
              <a:t>removed or replaced with external links</a:t>
            </a:r>
            <a:endParaRPr lang="en-US" sz="2400">
              <a:solidFill>
                <a:schemeClr val="tx1"/>
              </a:solidFill>
              <a:latin typeface="Roboto"/>
            </a:endParaRPr>
          </a:p>
        </p:txBody>
      </p:sp>
      <p:sp>
        <p:nvSpPr>
          <p:cNvPr id="7" name="TextBox 6">
            <a:extLst>
              <a:ext uri="{FF2B5EF4-FFF2-40B4-BE49-F238E27FC236}">
                <a16:creationId xmlns:a16="http://schemas.microsoft.com/office/drawing/2014/main" id="{8C26525B-6403-4036-9359-C202367F5A71}"/>
              </a:ext>
            </a:extLst>
          </p:cNvPr>
          <p:cNvSpPr txBox="1"/>
          <p:nvPr/>
        </p:nvSpPr>
        <p:spPr>
          <a:xfrm>
            <a:off x="8665108" y="2731374"/>
            <a:ext cx="3075851" cy="1395318"/>
          </a:xfrm>
          <a:prstGeom prst="rect">
            <a:avLst/>
          </a:prstGeom>
          <a:noFill/>
        </p:spPr>
        <p:txBody>
          <a:bodyPr wrap="square" lIns="121920" tIns="60960" rIns="121920" bIns="60960" anchor="t">
            <a:spAutoFit/>
          </a:bodyPr>
          <a:lstStyle/>
          <a:p>
            <a:pPr algn="ctr"/>
            <a:r>
              <a:rPr lang="en-US" sz="5867" b="0" i="0">
                <a:solidFill>
                  <a:srgbClr val="650D79"/>
                </a:solidFill>
                <a:effectLst/>
                <a:latin typeface="Roboto"/>
              </a:rPr>
              <a:t>321</a:t>
            </a:r>
            <a:endParaRPr lang="en-US" sz="5867" b="1">
              <a:solidFill>
                <a:srgbClr val="650D79"/>
              </a:solidFill>
              <a:latin typeface="Roboto"/>
            </a:endParaRPr>
          </a:p>
          <a:p>
            <a:pPr algn="ctr"/>
            <a:r>
              <a:rPr lang="en-US" sz="2400" i="0">
                <a:solidFill>
                  <a:schemeClr val="tx1"/>
                </a:solidFill>
                <a:effectLst/>
                <a:latin typeface="Roboto"/>
              </a:rPr>
              <a:t>outstanding</a:t>
            </a:r>
            <a:endParaRPr lang="en-US" sz="2400">
              <a:solidFill>
                <a:schemeClr val="tx1"/>
              </a:solidFill>
              <a:latin typeface="Roboto"/>
            </a:endParaRPr>
          </a:p>
        </p:txBody>
      </p:sp>
    </p:spTree>
    <p:extLst>
      <p:ext uri="{BB962C8B-B14F-4D97-AF65-F5344CB8AC3E}">
        <p14:creationId xmlns:p14="http://schemas.microsoft.com/office/powerpoint/2010/main" val="80863414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6C5CE-011B-4331-A6CD-55DE9D4344A5}"/>
              </a:ext>
            </a:extLst>
          </p:cNvPr>
          <p:cNvSpPr>
            <a:spLocks noGrp="1"/>
          </p:cNvSpPr>
          <p:nvPr>
            <p:ph type="title"/>
          </p:nvPr>
        </p:nvSpPr>
        <p:spPr/>
        <p:txBody>
          <a:bodyPr/>
          <a:lstStyle>
            <a:lvl1pPr>
              <a:defRPr>
                <a:solidFill>
                  <a:srgbClr val="1C304A"/>
                </a:solidFill>
                <a:latin typeface="+mj-lt"/>
              </a:defRPr>
            </a:lvl1pPr>
          </a:lstStyle>
          <a:p>
            <a:r>
              <a:rPr lang="en-US"/>
              <a:t>Click to edit Master title style</a:t>
            </a:r>
          </a:p>
        </p:txBody>
      </p:sp>
      <p:sp>
        <p:nvSpPr>
          <p:cNvPr id="3" name="Slide Number Placeholder 2">
            <a:extLst>
              <a:ext uri="{FF2B5EF4-FFF2-40B4-BE49-F238E27FC236}">
                <a16:creationId xmlns:a16="http://schemas.microsoft.com/office/drawing/2014/main" id="{6633383A-29BC-4DAD-A813-7A06818B46FF}"/>
              </a:ext>
            </a:extLst>
          </p:cNvPr>
          <p:cNvSpPr>
            <a:spLocks noGrp="1"/>
          </p:cNvSpPr>
          <p:nvPr>
            <p:ph type="sldNum" idx="10"/>
          </p:nvPr>
        </p:nvSpPr>
        <p:spPr/>
        <p:txBody>
          <a:bodyPr/>
          <a:lstStyle/>
          <a:p>
            <a:fld id="{00000000-1234-1234-1234-123412341234}" type="slidenum">
              <a:rPr lang="en-US" smtClean="0"/>
              <a:pPr/>
              <a:t>‹#›</a:t>
            </a:fld>
            <a:endParaRPr lang="en-US"/>
          </a:p>
        </p:txBody>
      </p:sp>
      <p:graphicFrame>
        <p:nvGraphicFramePr>
          <p:cNvPr id="7" name="Chart 6">
            <a:extLst>
              <a:ext uri="{FF2B5EF4-FFF2-40B4-BE49-F238E27FC236}">
                <a16:creationId xmlns:a16="http://schemas.microsoft.com/office/drawing/2014/main" id="{8D4D4F2A-0AAB-47F2-9BF8-CB56A5A7B277}"/>
              </a:ext>
            </a:extLst>
          </p:cNvPr>
          <p:cNvGraphicFramePr/>
          <p:nvPr>
            <p:extLst>
              <p:ext uri="{D42A27DB-BD31-4B8C-83A1-F6EECF244321}">
                <p14:modId xmlns:p14="http://schemas.microsoft.com/office/powerpoint/2010/main" val="2980896783"/>
              </p:ext>
            </p:extLst>
          </p:nvPr>
        </p:nvGraphicFramePr>
        <p:xfrm>
          <a:off x="151945" y="1174059"/>
          <a:ext cx="9544051" cy="60102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Table 7">
            <a:extLst>
              <a:ext uri="{FF2B5EF4-FFF2-40B4-BE49-F238E27FC236}">
                <a16:creationId xmlns:a16="http://schemas.microsoft.com/office/drawing/2014/main" id="{789F8988-2E59-4E9C-ABA6-9155E82B20FE}"/>
              </a:ext>
            </a:extLst>
          </p:cNvPr>
          <p:cNvGraphicFramePr>
            <a:graphicFrameLocks noGrp="1"/>
          </p:cNvGraphicFramePr>
          <p:nvPr>
            <p:extLst>
              <p:ext uri="{D42A27DB-BD31-4B8C-83A1-F6EECF244321}">
                <p14:modId xmlns:p14="http://schemas.microsoft.com/office/powerpoint/2010/main" val="4272934053"/>
              </p:ext>
            </p:extLst>
          </p:nvPr>
        </p:nvGraphicFramePr>
        <p:xfrm>
          <a:off x="8230055" y="2898417"/>
          <a:ext cx="3810000" cy="3213100"/>
        </p:xfrm>
        <a:graphic>
          <a:graphicData uri="http://schemas.openxmlformats.org/drawingml/2006/table">
            <a:tbl>
              <a:tblPr firstRow="1" bandRow="1">
                <a:tableStyleId>{3B4B98B0-60AC-42C2-AFA5-B58CD77FA1E5}</a:tableStyleId>
              </a:tblPr>
              <a:tblGrid>
                <a:gridCol w="2504924">
                  <a:extLst>
                    <a:ext uri="{9D8B030D-6E8A-4147-A177-3AD203B41FA5}">
                      <a16:colId xmlns:a16="http://schemas.microsoft.com/office/drawing/2014/main" val="3193454351"/>
                    </a:ext>
                  </a:extLst>
                </a:gridCol>
                <a:gridCol w="1305076">
                  <a:extLst>
                    <a:ext uri="{9D8B030D-6E8A-4147-A177-3AD203B41FA5}">
                      <a16:colId xmlns:a16="http://schemas.microsoft.com/office/drawing/2014/main" val="1954031949"/>
                    </a:ext>
                  </a:extLst>
                </a:gridCol>
              </a:tblGrid>
              <a:tr h="292100">
                <a:tc>
                  <a:txBody>
                    <a:bodyPr/>
                    <a:lstStyle/>
                    <a:p>
                      <a:pPr algn="l" fontAlgn="b"/>
                      <a:r>
                        <a:rPr lang="en-US" sz="1600" b="1" u="none" strike="noStrike">
                          <a:solidFill>
                            <a:schemeClr val="tx1"/>
                          </a:solidFill>
                          <a:effectLst/>
                        </a:rPr>
                        <a:t>Section</a:t>
                      </a:r>
                      <a:endParaRPr lang="en-US" sz="1600" b="1" i="0" u="none" strike="noStrike">
                        <a:solidFill>
                          <a:schemeClr val="tx1"/>
                        </a:solidFill>
                        <a:effectLst/>
                        <a:latin typeface="Calibri" panose="020F0502020204030204" pitchFamily="34" charset="0"/>
                      </a:endParaRPr>
                    </a:p>
                  </a:txBody>
                  <a:tcPr marL="12700" marR="12700" marT="12700" marB="0" anchor="b"/>
                </a:tc>
                <a:tc>
                  <a:txBody>
                    <a:bodyPr/>
                    <a:lstStyle/>
                    <a:p>
                      <a:pPr algn="r" fontAlgn="b"/>
                      <a:r>
                        <a:rPr lang="en-US" sz="1600" b="1" u="none" strike="noStrike">
                          <a:solidFill>
                            <a:srgbClr val="000000"/>
                          </a:solidFill>
                          <a:effectLst/>
                        </a:rPr>
                        <a:t>Sessions</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50365337"/>
                  </a:ext>
                </a:extLst>
              </a:tr>
              <a:tr h="292100">
                <a:tc>
                  <a:txBody>
                    <a:bodyPr/>
                    <a:lstStyle/>
                    <a:p>
                      <a:pPr algn="l" fontAlgn="b"/>
                      <a:r>
                        <a:rPr lang="en-US" sz="1600" u="none" strike="noStrike">
                          <a:effectLst/>
                        </a:rPr>
                        <a:t>How Revenue Works</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2741</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570808868"/>
                  </a:ext>
                </a:extLst>
              </a:tr>
              <a:tr h="292100">
                <a:tc>
                  <a:txBody>
                    <a:bodyPr/>
                    <a:lstStyle/>
                    <a:p>
                      <a:pPr algn="l" fontAlgn="b"/>
                      <a:r>
                        <a:rPr lang="en-US" sz="1600" u="none" strike="noStrike">
                          <a:effectLst/>
                        </a:rPr>
                        <a:t>Home</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1089</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694528277"/>
                  </a:ext>
                </a:extLst>
              </a:tr>
              <a:tr h="292100">
                <a:tc>
                  <a:txBody>
                    <a:bodyPr/>
                    <a:lstStyle/>
                    <a:p>
                      <a:pPr algn="l" fontAlgn="b"/>
                      <a:r>
                        <a:rPr lang="en-US" sz="1600" u="none" strike="noStrike">
                          <a:effectLst/>
                        </a:rPr>
                        <a:t>Downloads</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184</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4163210050"/>
                  </a:ext>
                </a:extLst>
              </a:tr>
              <a:tr h="292100">
                <a:tc>
                  <a:txBody>
                    <a:bodyPr/>
                    <a:lstStyle/>
                    <a:p>
                      <a:pPr algn="l" fontAlgn="b"/>
                      <a:r>
                        <a:rPr lang="en-US" sz="1600" u="none" strike="noStrike">
                          <a:effectLst/>
                        </a:rPr>
                        <a:t>Query Data</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140</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474214537"/>
                  </a:ext>
                </a:extLst>
              </a:tr>
              <a:tr h="292100">
                <a:tc>
                  <a:txBody>
                    <a:bodyPr/>
                    <a:lstStyle/>
                    <a:p>
                      <a:pPr algn="l" fontAlgn="b"/>
                      <a:r>
                        <a:rPr lang="en-US" sz="1600" u="none" strike="noStrike">
                          <a:effectLst/>
                        </a:rPr>
                        <a:t>Explore</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104</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601266197"/>
                  </a:ext>
                </a:extLst>
              </a:tr>
              <a:tr h="292100">
                <a:tc>
                  <a:txBody>
                    <a:bodyPr/>
                    <a:lstStyle/>
                    <a:p>
                      <a:pPr algn="l" fontAlgn="b"/>
                      <a:r>
                        <a:rPr lang="en-US" sz="1600" u="none" strike="noStrike">
                          <a:effectLst/>
                        </a:rPr>
                        <a:t>Glossary</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10</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764259923"/>
                  </a:ext>
                </a:extLst>
              </a:tr>
              <a:tr h="292100">
                <a:tc>
                  <a:txBody>
                    <a:bodyPr/>
                    <a:lstStyle/>
                    <a:p>
                      <a:pPr algn="l" fontAlgn="b"/>
                      <a:r>
                        <a:rPr lang="en-US" sz="1600" u="none" strike="noStrike">
                          <a:effectLst/>
                        </a:rPr>
                        <a:t>Fact Sheet</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7</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9719693"/>
                  </a:ext>
                </a:extLst>
              </a:tr>
              <a:tr h="292100">
                <a:tc>
                  <a:txBody>
                    <a:bodyPr/>
                    <a:lstStyle/>
                    <a:p>
                      <a:pPr algn="l" fontAlgn="b"/>
                      <a:r>
                        <a:rPr lang="en-US" sz="1600" u="none" strike="noStrike">
                          <a:effectLst/>
                        </a:rPr>
                        <a:t>About</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4</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18800638"/>
                  </a:ext>
                </a:extLst>
              </a:tr>
              <a:tr h="292100">
                <a:tc>
                  <a:txBody>
                    <a:bodyPr/>
                    <a:lstStyle/>
                    <a:p>
                      <a:pPr algn="l" fontAlgn="b"/>
                      <a:r>
                        <a:rPr lang="en-US" sz="1600" u="none" strike="noStrike">
                          <a:effectLst/>
                        </a:rPr>
                        <a:t>Pattern Library</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2</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1865983644"/>
                  </a:ext>
                </a:extLst>
              </a:tr>
              <a:tr h="292100">
                <a:tc>
                  <a:txBody>
                    <a:bodyPr/>
                    <a:lstStyle/>
                    <a:p>
                      <a:pPr algn="l" fontAlgn="b"/>
                      <a:r>
                        <a:rPr lang="en-US" sz="1600" u="none" strike="noStrike">
                          <a:effectLst/>
                        </a:rPr>
                        <a:t>Search Results</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105253875"/>
                  </a:ext>
                </a:extLst>
              </a:tr>
            </a:tbl>
          </a:graphicData>
        </a:graphic>
      </p:graphicFrame>
    </p:spTree>
    <p:extLst>
      <p:ext uri="{BB962C8B-B14F-4D97-AF65-F5344CB8AC3E}">
        <p14:creationId xmlns:p14="http://schemas.microsoft.com/office/powerpoint/2010/main" val="368410995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C7C2-C493-4308-BEB9-8C558E630CBF}"/>
              </a:ext>
            </a:extLst>
          </p:cNvPr>
          <p:cNvSpPr>
            <a:spLocks noGrp="1"/>
          </p:cNvSpPr>
          <p:nvPr>
            <p:ph type="title" hasCustomPrompt="1"/>
          </p:nvPr>
        </p:nvSpPr>
        <p:spPr/>
        <p:txBody>
          <a:bodyPr/>
          <a:lstStyle>
            <a:lvl1pPr>
              <a:defRPr>
                <a:solidFill>
                  <a:srgbClr val="1C304A"/>
                </a:solidFill>
                <a:latin typeface="+mj-lt"/>
              </a:defRPr>
            </a:lvl1pPr>
          </a:lstStyle>
          <a:p>
            <a:r>
              <a:rPr lang="en-US"/>
              <a:t>Table</a:t>
            </a:r>
          </a:p>
        </p:txBody>
      </p:sp>
      <p:sp>
        <p:nvSpPr>
          <p:cNvPr id="3" name="Slide Number Placeholder 2">
            <a:extLst>
              <a:ext uri="{FF2B5EF4-FFF2-40B4-BE49-F238E27FC236}">
                <a16:creationId xmlns:a16="http://schemas.microsoft.com/office/drawing/2014/main" id="{F801B7A3-1171-40C7-8274-457F0767A802}"/>
              </a:ext>
            </a:extLst>
          </p:cNvPr>
          <p:cNvSpPr>
            <a:spLocks noGrp="1"/>
          </p:cNvSpPr>
          <p:nvPr>
            <p:ph type="sldNum" idx="10"/>
          </p:nvPr>
        </p:nvSpPr>
        <p:spPr/>
        <p:txBody>
          <a:bodyPr/>
          <a:lstStyle/>
          <a:p>
            <a:fld id="{00000000-1234-1234-1234-123412341234}" type="slidenum">
              <a:rPr lang="en-US" smtClean="0"/>
              <a:pPr/>
              <a:t>‹#›</a:t>
            </a:fld>
            <a:endParaRPr lang="en-US"/>
          </a:p>
        </p:txBody>
      </p:sp>
      <p:graphicFrame>
        <p:nvGraphicFramePr>
          <p:cNvPr id="4" name="Table 3">
            <a:extLst>
              <a:ext uri="{FF2B5EF4-FFF2-40B4-BE49-F238E27FC236}">
                <a16:creationId xmlns:a16="http://schemas.microsoft.com/office/drawing/2014/main" id="{DEDA6379-FFA5-4221-B304-16E6BFB74429}"/>
              </a:ext>
            </a:extLst>
          </p:cNvPr>
          <p:cNvGraphicFramePr>
            <a:graphicFrameLocks noGrp="1"/>
          </p:cNvGraphicFramePr>
          <p:nvPr>
            <p:extLst>
              <p:ext uri="{D42A27DB-BD31-4B8C-83A1-F6EECF244321}">
                <p14:modId xmlns:p14="http://schemas.microsoft.com/office/powerpoint/2010/main" val="2039316783"/>
              </p:ext>
            </p:extLst>
          </p:nvPr>
        </p:nvGraphicFramePr>
        <p:xfrm>
          <a:off x="415600" y="1706926"/>
          <a:ext cx="3810000" cy="3213100"/>
        </p:xfrm>
        <a:graphic>
          <a:graphicData uri="http://schemas.openxmlformats.org/drawingml/2006/table">
            <a:tbl>
              <a:tblPr firstRow="1" bandRow="1">
                <a:tableStyleId>{3B4B98B0-60AC-42C2-AFA5-B58CD77FA1E5}</a:tableStyleId>
              </a:tblPr>
              <a:tblGrid>
                <a:gridCol w="2504924">
                  <a:extLst>
                    <a:ext uri="{9D8B030D-6E8A-4147-A177-3AD203B41FA5}">
                      <a16:colId xmlns:a16="http://schemas.microsoft.com/office/drawing/2014/main" val="3193454351"/>
                    </a:ext>
                  </a:extLst>
                </a:gridCol>
                <a:gridCol w="1305076">
                  <a:extLst>
                    <a:ext uri="{9D8B030D-6E8A-4147-A177-3AD203B41FA5}">
                      <a16:colId xmlns:a16="http://schemas.microsoft.com/office/drawing/2014/main" val="1954031949"/>
                    </a:ext>
                  </a:extLst>
                </a:gridCol>
              </a:tblGrid>
              <a:tr h="292100">
                <a:tc>
                  <a:txBody>
                    <a:bodyPr/>
                    <a:lstStyle/>
                    <a:p>
                      <a:pPr algn="l" fontAlgn="b"/>
                      <a:endParaRPr lang="en-US" sz="1600" b="1" i="0" u="none" strike="noStrike">
                        <a:solidFill>
                          <a:schemeClr val="tx1"/>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5036533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570808868"/>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69452827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4163210050"/>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47421453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60126619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764259923"/>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9719693"/>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18800638"/>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1865983644"/>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105253875"/>
                  </a:ext>
                </a:extLst>
              </a:tr>
            </a:tbl>
          </a:graphicData>
        </a:graphic>
      </p:graphicFrame>
    </p:spTree>
    <p:extLst>
      <p:ext uri="{BB962C8B-B14F-4D97-AF65-F5344CB8AC3E}">
        <p14:creationId xmlns:p14="http://schemas.microsoft.com/office/powerpoint/2010/main" val="387023182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6CA6F-4BD5-433C-85AE-316FF53A330E}"/>
              </a:ext>
            </a:extLst>
          </p:cNvPr>
          <p:cNvSpPr>
            <a:spLocks noGrp="1"/>
          </p:cNvSpPr>
          <p:nvPr>
            <p:ph type="title" hasCustomPrompt="1"/>
          </p:nvPr>
        </p:nvSpPr>
        <p:spPr>
          <a:xfrm>
            <a:off x="415600" y="429946"/>
            <a:ext cx="11360800" cy="769465"/>
          </a:xfrm>
        </p:spPr>
        <p:txBody>
          <a:bodyPr/>
          <a:lstStyle>
            <a:lvl1pPr>
              <a:defRPr sz="5867"/>
            </a:lvl1pPr>
          </a:lstStyle>
          <a:p>
            <a:pPr marL="0" marR="0" lvl="0" indent="0" algn="ctr" rtl="0">
              <a:lnSpc>
                <a:spcPct val="100000"/>
              </a:lnSpc>
              <a:spcBef>
                <a:spcPts val="0"/>
              </a:spcBef>
              <a:spcAft>
                <a:spcPts val="0"/>
              </a:spcAft>
              <a:buClr>
                <a:srgbClr val="000000"/>
              </a:buClr>
              <a:buSzPts val="4400"/>
              <a:buFont typeface="Arial"/>
              <a:buNone/>
            </a:pPr>
            <a:r>
              <a:rPr lang="en-US" sz="3733" b="1" i="0" u="none" strike="noStrike" cap="none">
                <a:solidFill>
                  <a:schemeClr val="dk2"/>
                </a:solidFill>
                <a:latin typeface="Source Sans Pro"/>
                <a:ea typeface="Source Sans Pro"/>
                <a:cs typeface="Source Sans Pro"/>
                <a:sym typeface="Source Sans Pro"/>
              </a:rPr>
              <a:t>Thank you! Questions?</a:t>
            </a:r>
          </a:p>
        </p:txBody>
      </p:sp>
      <p:sp>
        <p:nvSpPr>
          <p:cNvPr id="3" name="Slide Number Placeholder 2">
            <a:extLst>
              <a:ext uri="{FF2B5EF4-FFF2-40B4-BE49-F238E27FC236}">
                <a16:creationId xmlns:a16="http://schemas.microsoft.com/office/drawing/2014/main" id="{B26B0730-5BCC-4F31-88DE-215CF88DE01E}"/>
              </a:ext>
            </a:extLst>
          </p:cNvPr>
          <p:cNvSpPr>
            <a:spLocks noGrp="1"/>
          </p:cNvSpPr>
          <p:nvPr>
            <p:ph type="sldNum" idx="10"/>
          </p:nvPr>
        </p:nvSpPr>
        <p:spPr/>
        <p:txBody>
          <a:bodyPr/>
          <a:lstStyle/>
          <a:p>
            <a:fld id="{00000000-1234-1234-1234-123412341234}" type="slidenum">
              <a:rPr lang="en-US" smtClean="0"/>
              <a:pPr/>
              <a:t>‹#›</a:t>
            </a:fld>
            <a:endParaRPr lang="en-US"/>
          </a:p>
        </p:txBody>
      </p:sp>
      <p:pic>
        <p:nvPicPr>
          <p:cNvPr id="5" name="Google Shape;1607;p190">
            <a:extLst>
              <a:ext uri="{FF2B5EF4-FFF2-40B4-BE49-F238E27FC236}">
                <a16:creationId xmlns:a16="http://schemas.microsoft.com/office/drawing/2014/main" id="{E366306D-D3E1-4935-907E-B2917682B021}"/>
              </a:ext>
            </a:extLst>
          </p:cNvPr>
          <p:cNvPicPr preferRelativeResize="0"/>
          <p:nvPr/>
        </p:nvPicPr>
        <p:blipFill rotWithShape="1">
          <a:blip r:embed="rId2">
            <a:alphaModFix amt="50000"/>
          </a:blip>
          <a:srcRect/>
          <a:stretch/>
        </p:blipFill>
        <p:spPr>
          <a:xfrm>
            <a:off x="3716854" y="1731515"/>
            <a:ext cx="470137" cy="458671"/>
          </a:xfrm>
          <a:prstGeom prst="rect">
            <a:avLst/>
          </a:prstGeom>
          <a:noFill/>
          <a:ln>
            <a:noFill/>
          </a:ln>
        </p:spPr>
      </p:pic>
      <p:sp>
        <p:nvSpPr>
          <p:cNvPr id="6" name="Google Shape;1608;p190">
            <a:extLst>
              <a:ext uri="{FF2B5EF4-FFF2-40B4-BE49-F238E27FC236}">
                <a16:creationId xmlns:a16="http://schemas.microsoft.com/office/drawing/2014/main" id="{9211906A-B9F8-43E6-87E1-FCC5FA8B650C}"/>
              </a:ext>
            </a:extLst>
          </p:cNvPr>
          <p:cNvSpPr/>
          <p:nvPr/>
        </p:nvSpPr>
        <p:spPr>
          <a:xfrm>
            <a:off x="4152961" y="1758367"/>
            <a:ext cx="5265592" cy="2708400"/>
          </a:xfrm>
          <a:prstGeom prst="rect">
            <a:avLst/>
          </a:prstGeom>
          <a:no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hlinkClick r:id="rId3"/>
              </a:rPr>
              <a:t>nrrd@onrr.gov</a:t>
            </a:r>
            <a:r>
              <a:rPr lang="en-US" sz="1867" b="0" i="0" u="none" strike="noStrike" cap="none">
                <a:solidFill>
                  <a:srgbClr val="595959"/>
                </a:solidFill>
                <a:latin typeface="Arial"/>
                <a:ea typeface="Arial"/>
                <a:cs typeface="Arial"/>
                <a:sym typeface="Arial"/>
              </a:rPr>
              <a:t> or </a:t>
            </a:r>
            <a:r>
              <a:rPr lang="en-US" sz="1867" b="0" i="0" u="none" strike="noStrike" cap="none">
                <a:solidFill>
                  <a:srgbClr val="595959"/>
                </a:solidFill>
                <a:latin typeface="Arial"/>
                <a:ea typeface="Arial"/>
                <a:cs typeface="Arial"/>
                <a:sym typeface="Arial"/>
                <a:hlinkClick r:id="rId4"/>
              </a:rPr>
              <a:t>ONRRWeb@onrr.gov</a:t>
            </a:r>
            <a:endParaRPr lang="en-US"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hlinkClick r:id="rId5"/>
              </a:rPr>
              <a:t>https://blog-nrrd.doi.gov/</a:t>
            </a:r>
            <a:endParaRPr lang="en-US"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rPr>
              <a:t>https://github.com/ONRR/</a:t>
            </a:r>
            <a:endParaRPr sz="1867"/>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rPr>
              <a:t>@DOIONRR</a:t>
            </a:r>
            <a:endParaRPr sz="1867"/>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rPr>
              <a:t>https://www.facebook.com/DOIONRR/</a:t>
            </a:r>
            <a:endParaRPr sz="1867"/>
          </a:p>
        </p:txBody>
      </p:sp>
      <p:pic>
        <p:nvPicPr>
          <p:cNvPr id="7" name="Google Shape;1609;p190">
            <a:extLst>
              <a:ext uri="{FF2B5EF4-FFF2-40B4-BE49-F238E27FC236}">
                <a16:creationId xmlns:a16="http://schemas.microsoft.com/office/drawing/2014/main" id="{F57904DA-6857-4CCD-87F5-62A37B03B5A3}"/>
              </a:ext>
            </a:extLst>
          </p:cNvPr>
          <p:cNvPicPr preferRelativeResize="0"/>
          <p:nvPr/>
        </p:nvPicPr>
        <p:blipFill rotWithShape="1">
          <a:blip r:embed="rId6">
            <a:alphaModFix amt="50000"/>
          </a:blip>
          <a:srcRect/>
          <a:stretch/>
        </p:blipFill>
        <p:spPr>
          <a:xfrm>
            <a:off x="3742134" y="2361537"/>
            <a:ext cx="419577" cy="360836"/>
          </a:xfrm>
          <a:prstGeom prst="rect">
            <a:avLst/>
          </a:prstGeom>
          <a:noFill/>
          <a:ln>
            <a:noFill/>
          </a:ln>
        </p:spPr>
      </p:pic>
      <p:pic>
        <p:nvPicPr>
          <p:cNvPr id="8" name="Google Shape;1610;p190">
            <a:extLst>
              <a:ext uri="{FF2B5EF4-FFF2-40B4-BE49-F238E27FC236}">
                <a16:creationId xmlns:a16="http://schemas.microsoft.com/office/drawing/2014/main" id="{7EA8FECC-31E5-4A4F-B00A-29AC2AEBA6F2}"/>
              </a:ext>
            </a:extLst>
          </p:cNvPr>
          <p:cNvPicPr preferRelativeResize="0"/>
          <p:nvPr/>
        </p:nvPicPr>
        <p:blipFill rotWithShape="1">
          <a:blip r:embed="rId7">
            <a:alphaModFix amt="50000"/>
          </a:blip>
          <a:srcRect/>
          <a:stretch/>
        </p:blipFill>
        <p:spPr>
          <a:xfrm>
            <a:off x="3752062" y="2842749"/>
            <a:ext cx="399721" cy="391727"/>
          </a:xfrm>
          <a:prstGeom prst="rect">
            <a:avLst/>
          </a:prstGeom>
          <a:noFill/>
          <a:ln>
            <a:noFill/>
          </a:ln>
        </p:spPr>
      </p:pic>
      <p:pic>
        <p:nvPicPr>
          <p:cNvPr id="9" name="Google Shape;1611;p190">
            <a:extLst>
              <a:ext uri="{FF2B5EF4-FFF2-40B4-BE49-F238E27FC236}">
                <a16:creationId xmlns:a16="http://schemas.microsoft.com/office/drawing/2014/main" id="{713789CB-C2D8-4433-999D-4475E8DBDD4E}"/>
              </a:ext>
            </a:extLst>
          </p:cNvPr>
          <p:cNvPicPr preferRelativeResize="0"/>
          <p:nvPr/>
        </p:nvPicPr>
        <p:blipFill rotWithShape="1">
          <a:blip r:embed="rId8">
            <a:alphaModFix amt="50000"/>
          </a:blip>
          <a:srcRect/>
          <a:stretch/>
        </p:blipFill>
        <p:spPr>
          <a:xfrm>
            <a:off x="3752062" y="3440045"/>
            <a:ext cx="399721" cy="399721"/>
          </a:xfrm>
          <a:prstGeom prst="rect">
            <a:avLst/>
          </a:prstGeom>
          <a:noFill/>
          <a:ln>
            <a:noFill/>
          </a:ln>
        </p:spPr>
      </p:pic>
      <p:pic>
        <p:nvPicPr>
          <p:cNvPr id="10" name="Google Shape;1612;p190">
            <a:extLst>
              <a:ext uri="{FF2B5EF4-FFF2-40B4-BE49-F238E27FC236}">
                <a16:creationId xmlns:a16="http://schemas.microsoft.com/office/drawing/2014/main" id="{A3E530B5-746C-4916-8E09-B3A9A6A49AAA}"/>
              </a:ext>
            </a:extLst>
          </p:cNvPr>
          <p:cNvPicPr preferRelativeResize="0"/>
          <p:nvPr/>
        </p:nvPicPr>
        <p:blipFill rotWithShape="1">
          <a:blip r:embed="rId9">
            <a:alphaModFix amt="50000"/>
          </a:blip>
          <a:srcRect/>
          <a:stretch/>
        </p:blipFill>
        <p:spPr>
          <a:xfrm>
            <a:off x="3752062" y="3982494"/>
            <a:ext cx="399721" cy="399721"/>
          </a:xfrm>
          <a:prstGeom prst="rect">
            <a:avLst/>
          </a:prstGeom>
          <a:noFill/>
          <a:ln>
            <a:noFill/>
          </a:ln>
        </p:spPr>
      </p:pic>
    </p:spTree>
    <p:extLst>
      <p:ext uri="{BB962C8B-B14F-4D97-AF65-F5344CB8AC3E}">
        <p14:creationId xmlns:p14="http://schemas.microsoft.com/office/powerpoint/2010/main" val="263910645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No Logos">
  <p:cSld name="Title Slide No Logos">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7"/>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 name="Google Shape;26;p7"/>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 name="Google Shape;27;p7"/>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8" name="Google Shape;28;p7"/>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19123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933">
                <a:solidFill>
                  <a:srgbClr val="891577"/>
                </a:solidFill>
                <a:latin typeface="Source Sans Pro" panose="020B0503030403020204" pitchFamily="34" charset="0"/>
              </a:defRPr>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r>
              <a:rPr lang="en-US"/>
              <a:t>Click to edit Master title style</a:t>
            </a:r>
            <a:endParaRPr/>
          </a:p>
        </p:txBody>
      </p:sp>
      <p:sp>
        <p:nvSpPr>
          <p:cNvPr id="16" name="Google Shape;16;p2"/>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7" name="Google Shape;17;p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489470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7.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2" name="Google Shape;12;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
        <p:nvSpPr>
          <p:cNvPr id="6" name="TextBox 5">
            <a:extLst>
              <a:ext uri="{FF2B5EF4-FFF2-40B4-BE49-F238E27FC236}">
                <a16:creationId xmlns:a16="http://schemas.microsoft.com/office/drawing/2014/main" id="{DF8280E3-ECA9-4C43-B44F-DFA565B37561}"/>
              </a:ext>
            </a:extLst>
          </p:cNvPr>
          <p:cNvSpPr txBox="1"/>
          <p:nvPr/>
        </p:nvSpPr>
        <p:spPr>
          <a:xfrm>
            <a:off x="7008677" y="6180206"/>
            <a:ext cx="4134529" cy="830997"/>
          </a:xfrm>
          <a:prstGeom prst="rect">
            <a:avLst/>
          </a:prstGeom>
          <a:noFill/>
        </p:spPr>
        <p:txBody>
          <a:bodyPr wrap="none" rtlCol="0">
            <a:spAutoFit/>
          </a:bodyPr>
          <a:lstStyle/>
          <a:p>
            <a:pPr algn="r"/>
            <a:r>
              <a:rPr lang="en-US" sz="1600">
                <a:latin typeface="Source Code Pro" panose="020B0509030403020204" pitchFamily="49" charset="0"/>
              </a:rPr>
              <a:t>Open Data, Design, &amp; Development</a:t>
            </a:r>
          </a:p>
          <a:p>
            <a:pPr algn="r"/>
            <a:r>
              <a:rPr lang="en-US" sz="1600" b="1">
                <a:solidFill>
                  <a:srgbClr val="891577"/>
                </a:solidFill>
                <a:latin typeface="Source Code Pro" panose="020B0509030403020204" pitchFamily="49" charset="0"/>
              </a:rPr>
              <a:t>revenuedata.doi.gov </a:t>
            </a:r>
            <a:r>
              <a:rPr lang="en-US" sz="1600">
                <a:latin typeface="Source Code Pro" panose="020B0509030403020204" pitchFamily="49" charset="0"/>
              </a:rPr>
              <a:t>| </a:t>
            </a:r>
            <a:r>
              <a:rPr lang="en-US" sz="1600" b="1">
                <a:solidFill>
                  <a:srgbClr val="19610F"/>
                </a:solidFill>
                <a:latin typeface="Source Code Pro" panose="020B0509030403020204" pitchFamily="49" charset="0"/>
              </a:rPr>
              <a:t>onrr.gov</a:t>
            </a:r>
          </a:p>
          <a:p>
            <a:pPr algn="r"/>
            <a:endParaRPr lang="en-US" sz="1600"/>
          </a:p>
        </p:txBody>
      </p:sp>
      <p:pic>
        <p:nvPicPr>
          <p:cNvPr id="8" name="Picture 7" descr="Logo&#10;&#10;Description automatically generated">
            <a:extLst>
              <a:ext uri="{FF2B5EF4-FFF2-40B4-BE49-F238E27FC236}">
                <a16:creationId xmlns:a16="http://schemas.microsoft.com/office/drawing/2014/main" id="{A34A2294-D2AE-47BC-AE09-F164B23E4CB9}"/>
              </a:ext>
            </a:extLst>
          </p:cNvPr>
          <p:cNvPicPr>
            <a:picLocks noChangeAspect="1"/>
          </p:cNvPicPr>
          <p:nvPr/>
        </p:nvPicPr>
        <p:blipFill>
          <a:blip r:embed="rId10"/>
          <a:stretch>
            <a:fillRect/>
          </a:stretch>
        </p:blipFill>
        <p:spPr>
          <a:xfrm>
            <a:off x="415600" y="6070913"/>
            <a:ext cx="4507035" cy="877572"/>
          </a:xfrm>
          <a:prstGeom prst="rect">
            <a:avLst/>
          </a:prstGeom>
        </p:spPr>
      </p:pic>
    </p:spTree>
    <p:extLst>
      <p:ext uri="{BB962C8B-B14F-4D97-AF65-F5344CB8AC3E}">
        <p14:creationId xmlns:p14="http://schemas.microsoft.com/office/powerpoint/2010/main" val="4144099042"/>
      </p:ext>
    </p:extLst>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1C304A"/>
          </a:solidFill>
          <a:latin typeface="Source Sans Pro" panose="020B0503030403020204" pitchFamily="34" charset="0"/>
          <a:ea typeface="Source Sans Pro" panose="020B0503030403020204" pitchFamily="34" charset="0"/>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Source Sans Pro" panose="020B0503030403020204" pitchFamily="34" charset="0"/>
          <a:ea typeface="Source Sans Pro" panose="020B0503030403020204" pitchFamily="34" charset="0"/>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2" name="Google Shape;12;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
        <p:nvSpPr>
          <p:cNvPr id="6" name="TextBox 5">
            <a:extLst>
              <a:ext uri="{FF2B5EF4-FFF2-40B4-BE49-F238E27FC236}">
                <a16:creationId xmlns:a16="http://schemas.microsoft.com/office/drawing/2014/main" id="{DF8280E3-ECA9-4C43-B44F-DFA565B37561}"/>
              </a:ext>
            </a:extLst>
          </p:cNvPr>
          <p:cNvSpPr txBox="1"/>
          <p:nvPr/>
        </p:nvSpPr>
        <p:spPr>
          <a:xfrm>
            <a:off x="7255539" y="6180206"/>
            <a:ext cx="3887667" cy="830997"/>
          </a:xfrm>
          <a:prstGeom prst="rect">
            <a:avLst/>
          </a:prstGeom>
          <a:noFill/>
        </p:spPr>
        <p:txBody>
          <a:bodyPr wrap="none" rtlCol="0">
            <a:spAutoFit/>
          </a:bodyPr>
          <a:lstStyle/>
          <a:p>
            <a:pPr algn="r"/>
            <a:r>
              <a:rPr lang="en-US" sz="1600">
                <a:latin typeface="Source Code Pro" panose="020B0509030403020204" pitchFamily="49" charset="0"/>
              </a:rPr>
              <a:t>Natural Resources Revenue Data</a:t>
            </a:r>
          </a:p>
          <a:p>
            <a:pPr algn="r"/>
            <a:r>
              <a:rPr lang="en-US" sz="1600" b="1">
                <a:solidFill>
                  <a:srgbClr val="891577"/>
                </a:solidFill>
                <a:latin typeface="Source Code Pro" panose="020B0509030403020204" pitchFamily="49" charset="0"/>
              </a:rPr>
              <a:t>revenuedata.doi.gov</a:t>
            </a:r>
            <a:endParaRPr lang="en-US" sz="1600" b="1">
              <a:solidFill>
                <a:srgbClr val="19610F"/>
              </a:solidFill>
              <a:latin typeface="Source Code Pro" panose="020B0509030403020204" pitchFamily="49" charset="0"/>
            </a:endParaRPr>
          </a:p>
          <a:p>
            <a:pPr algn="r"/>
            <a:endParaRPr lang="en-US" sz="1600"/>
          </a:p>
        </p:txBody>
      </p:sp>
      <p:pic>
        <p:nvPicPr>
          <p:cNvPr id="5" name="Picture 4" descr="A picture containing icon&#10;&#10;Description automatically generated">
            <a:extLst>
              <a:ext uri="{FF2B5EF4-FFF2-40B4-BE49-F238E27FC236}">
                <a16:creationId xmlns:a16="http://schemas.microsoft.com/office/drawing/2014/main" id="{BACFB37A-D8E2-4D2F-9F8F-D496FC3564F3}"/>
              </a:ext>
            </a:extLst>
          </p:cNvPr>
          <p:cNvPicPr>
            <a:picLocks noChangeAspect="1"/>
          </p:cNvPicPr>
          <p:nvPr/>
        </p:nvPicPr>
        <p:blipFill>
          <a:blip r:embed="rId12"/>
          <a:stretch>
            <a:fillRect/>
          </a:stretch>
        </p:blipFill>
        <p:spPr>
          <a:xfrm>
            <a:off x="415600" y="6070912"/>
            <a:ext cx="3066107" cy="868371"/>
          </a:xfrm>
          <a:prstGeom prst="rect">
            <a:avLst/>
          </a:prstGeom>
        </p:spPr>
      </p:pic>
    </p:spTree>
    <p:extLst>
      <p:ext uri="{BB962C8B-B14F-4D97-AF65-F5344CB8AC3E}">
        <p14:creationId xmlns:p14="http://schemas.microsoft.com/office/powerpoint/2010/main" val="2248265515"/>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1C304A"/>
          </a:solidFill>
          <a:latin typeface="Source Sans Pro" panose="020B0503030403020204" pitchFamily="34" charset="0"/>
          <a:ea typeface="Source Sans Pro" panose="020B0503030403020204" pitchFamily="34" charset="0"/>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Source Sans Pro" panose="020B0503030403020204" pitchFamily="34" charset="0"/>
          <a:ea typeface="Source Sans Pro" panose="020B0503030403020204" pitchFamily="34" charset="0"/>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A003AC8-4DF5-4F73-9E2A-6EC5C3EFBECD}"/>
              </a:ext>
            </a:extLst>
          </p:cNvPr>
          <p:cNvPicPr>
            <a:picLocks noChangeAspect="1"/>
          </p:cNvPicPr>
          <p:nvPr/>
        </p:nvPicPr>
        <p:blipFill>
          <a:blip r:embed="rId14"/>
          <a:stretch>
            <a:fillRect/>
          </a:stretch>
        </p:blipFill>
        <p:spPr>
          <a:xfrm>
            <a:off x="415601" y="6070913"/>
            <a:ext cx="3066107" cy="877577"/>
          </a:xfrm>
          <a:prstGeom prst="rect">
            <a:avLst/>
          </a:prstGeom>
        </p:spPr>
      </p:pic>
      <p:sp>
        <p:nvSpPr>
          <p:cNvPr id="10" name="Google Shape;10;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2" name="Google Shape;12;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
        <p:nvSpPr>
          <p:cNvPr id="6" name="TextBox 5">
            <a:extLst>
              <a:ext uri="{FF2B5EF4-FFF2-40B4-BE49-F238E27FC236}">
                <a16:creationId xmlns:a16="http://schemas.microsoft.com/office/drawing/2014/main" id="{DF8280E3-ECA9-4C43-B44F-DFA565B37561}"/>
              </a:ext>
            </a:extLst>
          </p:cNvPr>
          <p:cNvSpPr txBox="1"/>
          <p:nvPr/>
        </p:nvSpPr>
        <p:spPr>
          <a:xfrm>
            <a:off x="2926851" y="6289329"/>
            <a:ext cx="8369760" cy="461665"/>
          </a:xfrm>
          <a:prstGeom prst="rect">
            <a:avLst/>
          </a:prstGeom>
          <a:noFill/>
        </p:spPr>
        <p:txBody>
          <a:bodyPr wrap="square" rtlCol="0">
            <a:spAutoFit/>
          </a:bodyPr>
          <a:lstStyle/>
          <a:p>
            <a:pPr algn="r"/>
            <a:r>
              <a:rPr lang="en-US" sz="800">
                <a:latin typeface="Source Code Pro" panose="020B0509030403020204" pitchFamily="49" charset="0"/>
              </a:rPr>
              <a:t>Trusted, accurate, &amp; usable industry customer service</a:t>
            </a:r>
          </a:p>
          <a:p>
            <a:pPr algn="r"/>
            <a:r>
              <a:rPr lang="en-US" sz="800">
                <a:latin typeface="Source Code Pro" panose="020B0509030403020204" pitchFamily="49" charset="0"/>
              </a:rPr>
              <a:t> </a:t>
            </a:r>
            <a:r>
              <a:rPr lang="en-US" sz="800" b="1">
                <a:solidFill>
                  <a:srgbClr val="19610F"/>
                </a:solidFill>
                <a:latin typeface="Source Code Pro" panose="020B0509030403020204" pitchFamily="49" charset="0"/>
              </a:rPr>
              <a:t>www.onrr.gov</a:t>
            </a:r>
          </a:p>
          <a:p>
            <a:pPr algn="r"/>
            <a:endParaRPr lang="en-US" sz="800"/>
          </a:p>
        </p:txBody>
      </p:sp>
    </p:spTree>
    <p:extLst>
      <p:ext uri="{BB962C8B-B14F-4D97-AF65-F5344CB8AC3E}">
        <p14:creationId xmlns:p14="http://schemas.microsoft.com/office/powerpoint/2010/main" val="117144078"/>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705" r:id="rId11"/>
    <p:sldLayoutId id="2147483707"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1C304A"/>
          </a:solidFill>
          <a:latin typeface="Source Sans Pro" panose="020B0503030403020204" pitchFamily="34" charset="0"/>
          <a:ea typeface="Source Sans Pro" panose="020B0503030403020204" pitchFamily="34" charset="0"/>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Source Sans Pro" panose="020B0503030403020204" pitchFamily="34" charset="0"/>
          <a:ea typeface="Source Sans Pro" panose="020B0503030403020204" pitchFamily="34" charset="0"/>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2" name="Google Shape;12;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214486791"/>
      </p:ext>
    </p:extLst>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1C304A"/>
          </a:solidFill>
          <a:latin typeface="Source Sans Pro" panose="020B0503030403020204" pitchFamily="34" charset="0"/>
          <a:ea typeface="Source Sans Pro" panose="020B0503030403020204" pitchFamily="34" charset="0"/>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Source Sans Pro" panose="020B0503030403020204" pitchFamily="34" charset="0"/>
          <a:ea typeface="Source Sans Pro" panose="020B0503030403020204" pitchFamily="34" charset="0"/>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ctrTitle"/>
          </p:nvPr>
        </p:nvSpPr>
        <p:spPr>
          <a:xfrm>
            <a:off x="415925" y="1982555"/>
            <a:ext cx="11360150" cy="1249850"/>
          </a:xfrm>
          <a:noFill/>
          <a:ln>
            <a:noFill/>
          </a:ln>
        </p:spPr>
        <p:txBody>
          <a:bodyPr spcFirstLastPara="1" wrap="square" lIns="91425" tIns="45700" rIns="91425" bIns="45700" anchor="ctr" anchorCtr="0">
            <a:noAutofit/>
          </a:bodyPr>
          <a:lstStyle/>
          <a:p>
            <a:pPr lvl="0"/>
            <a:r>
              <a:rPr lang="en-US"/>
              <a:t>Onrr.gov dev site study</a:t>
            </a:r>
          </a:p>
        </p:txBody>
      </p:sp>
      <p:sp>
        <p:nvSpPr>
          <p:cNvPr id="88" name="Google Shape;88;p1"/>
          <p:cNvSpPr txBox="1">
            <a:spLocks noGrp="1"/>
          </p:cNvSpPr>
          <p:nvPr>
            <p:ph type="subTitle" idx="1"/>
          </p:nvPr>
        </p:nvSpPr>
        <p:spPr>
          <a:xfrm>
            <a:off x="415925" y="3335136"/>
            <a:ext cx="11360150" cy="1057275"/>
          </a:xfrm>
          <a:noFill/>
          <a:ln>
            <a:noFill/>
          </a:ln>
        </p:spPr>
        <p:txBody>
          <a:bodyPr spcFirstLastPara="1" wrap="square" lIns="91425" tIns="45700" rIns="91425" bIns="45700" anchor="ctr" anchorCtr="0">
            <a:noAutofit/>
          </a:bodyPr>
          <a:lstStyle/>
          <a:p>
            <a:pPr lvl="0"/>
            <a:r>
              <a:rPr lang="en-US" sz="3700">
                <a:solidFill>
                  <a:schemeClr val="tx1"/>
                </a:solidFill>
              </a:rPr>
              <a:t>Summary</a:t>
            </a:r>
          </a:p>
        </p:txBody>
      </p:sp>
      <p:sp>
        <p:nvSpPr>
          <p:cNvPr id="89" name="Google Shape;89;p1"/>
          <p:cNvSpPr txBox="1">
            <a:spLocks noGrp="1"/>
          </p:cNvSpPr>
          <p:nvPr>
            <p:ph type="body" idx="4294967295"/>
          </p:nvPr>
        </p:nvSpPr>
        <p:spPr>
          <a:xfrm>
            <a:off x="3240087" y="4208590"/>
            <a:ext cx="5711825" cy="51117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200"/>
              <a:buNone/>
            </a:pPr>
            <a:r>
              <a:rPr lang="en-US">
                <a:solidFill>
                  <a:schemeClr val="tx1"/>
                </a:solidFill>
              </a:rPr>
              <a:t>July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FEBBA0-022B-45EA-9A91-E7471F27BF25}"/>
              </a:ext>
            </a:extLst>
          </p:cNvPr>
          <p:cNvSpPr>
            <a:spLocks noGrp="1"/>
          </p:cNvSpPr>
          <p:nvPr>
            <p:ph type="title"/>
          </p:nvPr>
        </p:nvSpPr>
        <p:spPr>
          <a:xfrm>
            <a:off x="415600" y="159734"/>
            <a:ext cx="11360800" cy="763600"/>
          </a:xfrm>
        </p:spPr>
        <p:txBody>
          <a:bodyPr/>
          <a:lstStyle/>
          <a:p>
            <a:r>
              <a:rPr lang="en-US"/>
              <a:t>Site Navigation - General</a:t>
            </a:r>
          </a:p>
        </p:txBody>
      </p:sp>
      <p:sp>
        <p:nvSpPr>
          <p:cNvPr id="4" name="Text Placeholder 3">
            <a:extLst>
              <a:ext uri="{FF2B5EF4-FFF2-40B4-BE49-F238E27FC236}">
                <a16:creationId xmlns:a16="http://schemas.microsoft.com/office/drawing/2014/main" id="{3C446DF3-6368-4381-A7C1-088B3AAEDFDF}"/>
              </a:ext>
            </a:extLst>
          </p:cNvPr>
          <p:cNvSpPr>
            <a:spLocks noGrp="1"/>
          </p:cNvSpPr>
          <p:nvPr>
            <p:ph type="body" idx="1"/>
          </p:nvPr>
        </p:nvSpPr>
        <p:spPr>
          <a:xfrm>
            <a:off x="415600" y="923334"/>
            <a:ext cx="11360800" cy="5168499"/>
          </a:xfrm>
        </p:spPr>
        <p:txBody>
          <a:bodyPr/>
          <a:lstStyle/>
          <a:p>
            <a:pPr marL="152396" indent="0">
              <a:buNone/>
            </a:pPr>
            <a:r>
              <a:rPr lang="en-US" b="1"/>
              <a:t>Finding:</a:t>
            </a:r>
          </a:p>
          <a:p>
            <a:r>
              <a:rPr lang="en-US"/>
              <a:t>Most users already have the webpages they need either bookmarked or printed out. While they don't do much navigation on the current site, they say the new site is easy to navigate. </a:t>
            </a:r>
          </a:p>
          <a:p>
            <a:r>
              <a:rPr lang="en-US"/>
              <a:t>One user would like the main tabs in the Primary Nav to open the section (instead of having to click the "Location Home" option). </a:t>
            </a:r>
          </a:p>
          <a:p>
            <a:r>
              <a:rPr lang="en-US"/>
              <a:t>Another user recommended making the left nav "sticky“</a:t>
            </a:r>
          </a:p>
          <a:p>
            <a:pPr marL="152396" indent="0">
              <a:buNone/>
            </a:pPr>
            <a:endParaRPr lang="en-US"/>
          </a:p>
          <a:p>
            <a:pPr marL="152396" indent="0">
              <a:buNone/>
            </a:pPr>
            <a:r>
              <a:rPr lang="en-US" b="1"/>
              <a:t>Recommendation:</a:t>
            </a:r>
          </a:p>
          <a:p>
            <a:r>
              <a:rPr lang="en-US"/>
              <a:t>Make sure all redirects are working so those with bookmarked pages will be properly redirected. </a:t>
            </a:r>
          </a:p>
          <a:p>
            <a:r>
              <a:rPr lang="en-US"/>
              <a:t>Make an issue for developers to make the left nav "sticky"</a:t>
            </a:r>
          </a:p>
          <a:p>
            <a:endParaRPr lang="en-US"/>
          </a:p>
          <a:p>
            <a:pPr marL="152396" indent="0">
              <a:buNone/>
            </a:pPr>
            <a:r>
              <a:rPr lang="en-US" b="1"/>
              <a:t>Severity: </a:t>
            </a:r>
            <a:r>
              <a:rPr lang="en-US"/>
              <a:t>Low</a:t>
            </a:r>
            <a:endParaRPr lang="en-US" b="1"/>
          </a:p>
          <a:p>
            <a:pPr marL="152396" indent="0">
              <a:buNone/>
            </a:pPr>
            <a:r>
              <a:rPr lang="en-US" b="1"/>
              <a:t>Complexity: </a:t>
            </a:r>
            <a:r>
              <a:rPr lang="en-US"/>
              <a:t>Medium</a:t>
            </a:r>
            <a:endParaRPr lang="en-US" b="1"/>
          </a:p>
          <a:p>
            <a:pPr marL="152396" indent="0">
              <a:buNone/>
            </a:pPr>
            <a:r>
              <a:rPr lang="en-US" b="1"/>
              <a:t>Status: </a:t>
            </a:r>
            <a:r>
              <a:rPr lang="en-US"/>
              <a:t>After site launch</a:t>
            </a:r>
            <a:endParaRPr lang="en-US" b="1"/>
          </a:p>
        </p:txBody>
      </p:sp>
      <p:sp>
        <p:nvSpPr>
          <p:cNvPr id="5" name="Slide Number Placeholder 2">
            <a:extLst>
              <a:ext uri="{FF2B5EF4-FFF2-40B4-BE49-F238E27FC236}">
                <a16:creationId xmlns:a16="http://schemas.microsoft.com/office/drawing/2014/main" id="{F2880A67-1364-41FE-96D9-BC59BEBB6BDB}"/>
              </a:ext>
            </a:extLst>
          </p:cNvPr>
          <p:cNvSpPr>
            <a:spLocks noGrp="1"/>
          </p:cNvSpPr>
          <p:nvPr>
            <p:ph type="sldNum" idx="12"/>
          </p:nvPr>
        </p:nvSpPr>
        <p:spPr>
          <a:xfrm>
            <a:off x="11296611" y="6217623"/>
            <a:ext cx="731600" cy="524800"/>
          </a:xfrm>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313523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FEBBA0-022B-45EA-9A91-E7471F27BF25}"/>
              </a:ext>
            </a:extLst>
          </p:cNvPr>
          <p:cNvSpPr>
            <a:spLocks noGrp="1"/>
          </p:cNvSpPr>
          <p:nvPr>
            <p:ph type="title"/>
          </p:nvPr>
        </p:nvSpPr>
        <p:spPr>
          <a:xfrm>
            <a:off x="415600" y="159734"/>
            <a:ext cx="11360800" cy="763600"/>
          </a:xfrm>
        </p:spPr>
        <p:txBody>
          <a:bodyPr/>
          <a:lstStyle/>
          <a:p>
            <a:r>
              <a:rPr lang="en-US"/>
              <a:t>Site Navigation – Search</a:t>
            </a:r>
          </a:p>
        </p:txBody>
      </p:sp>
      <p:sp>
        <p:nvSpPr>
          <p:cNvPr id="4" name="Text Placeholder 3">
            <a:extLst>
              <a:ext uri="{FF2B5EF4-FFF2-40B4-BE49-F238E27FC236}">
                <a16:creationId xmlns:a16="http://schemas.microsoft.com/office/drawing/2014/main" id="{3C446DF3-6368-4381-A7C1-088B3AAEDFDF}"/>
              </a:ext>
            </a:extLst>
          </p:cNvPr>
          <p:cNvSpPr>
            <a:spLocks noGrp="1"/>
          </p:cNvSpPr>
          <p:nvPr>
            <p:ph type="body" idx="1"/>
          </p:nvPr>
        </p:nvSpPr>
        <p:spPr>
          <a:xfrm>
            <a:off x="415600" y="923334"/>
            <a:ext cx="11360800" cy="5168499"/>
          </a:xfrm>
        </p:spPr>
        <p:txBody>
          <a:bodyPr/>
          <a:lstStyle/>
          <a:p>
            <a:pPr marL="152396" indent="0">
              <a:buNone/>
            </a:pPr>
            <a:r>
              <a:rPr lang="en-US" b="1"/>
              <a:t>Finding:</a:t>
            </a:r>
          </a:p>
          <a:p>
            <a:r>
              <a:rPr lang="en-US"/>
              <a:t>Users really wanted to use the site-wide search, but that will not be operational until the site goes live.</a:t>
            </a:r>
          </a:p>
          <a:p>
            <a:r>
              <a:rPr lang="en-US"/>
              <a:t>Users like the smaller search fields in reporter letters, handbooks, and contacts. </a:t>
            </a:r>
          </a:p>
          <a:p>
            <a:r>
              <a:rPr lang="en-US"/>
              <a:t>Users would also like to see a search specific for the glossary.</a:t>
            </a:r>
          </a:p>
          <a:p>
            <a:pPr marL="152396" indent="0">
              <a:buNone/>
            </a:pPr>
            <a:endParaRPr lang="en-US"/>
          </a:p>
          <a:p>
            <a:pPr marL="152396" indent="0">
              <a:buNone/>
            </a:pPr>
            <a:r>
              <a:rPr lang="en-US" b="1"/>
              <a:t>Recommendation:</a:t>
            </a:r>
          </a:p>
          <a:p>
            <a:r>
              <a:rPr lang="en-US"/>
              <a:t>Add a search functionality to the glossary. </a:t>
            </a:r>
          </a:p>
          <a:p>
            <a:pPr marL="152396" indent="0">
              <a:buNone/>
            </a:pPr>
            <a:endParaRPr lang="en-US"/>
          </a:p>
          <a:p>
            <a:pPr marL="152396" indent="0">
              <a:buNone/>
            </a:pPr>
            <a:r>
              <a:rPr lang="en-US" b="1"/>
              <a:t>Severity: </a:t>
            </a:r>
            <a:r>
              <a:rPr lang="en-US"/>
              <a:t>Low</a:t>
            </a:r>
            <a:endParaRPr lang="en-US" b="1"/>
          </a:p>
          <a:p>
            <a:pPr marL="152396" indent="0">
              <a:buNone/>
            </a:pPr>
            <a:r>
              <a:rPr lang="en-US" b="1"/>
              <a:t>Complexity: </a:t>
            </a:r>
            <a:r>
              <a:rPr lang="en-US"/>
              <a:t>Low</a:t>
            </a:r>
            <a:endParaRPr lang="en-US" b="1"/>
          </a:p>
          <a:p>
            <a:pPr marL="152396" indent="0">
              <a:buNone/>
            </a:pPr>
            <a:r>
              <a:rPr lang="en-US" b="1"/>
              <a:t>Status: </a:t>
            </a:r>
            <a:r>
              <a:rPr lang="en-US"/>
              <a:t>After Launch</a:t>
            </a:r>
            <a:endParaRPr lang="en-US" b="1"/>
          </a:p>
        </p:txBody>
      </p:sp>
      <p:sp>
        <p:nvSpPr>
          <p:cNvPr id="6" name="Slide Number Placeholder 2">
            <a:extLst>
              <a:ext uri="{FF2B5EF4-FFF2-40B4-BE49-F238E27FC236}">
                <a16:creationId xmlns:a16="http://schemas.microsoft.com/office/drawing/2014/main" id="{7FA8CBBC-39A0-499E-9690-FCE94D2BD2CF}"/>
              </a:ext>
            </a:extLst>
          </p:cNvPr>
          <p:cNvSpPr>
            <a:spLocks noGrp="1"/>
          </p:cNvSpPr>
          <p:nvPr>
            <p:ph type="sldNum" idx="12"/>
          </p:nvPr>
        </p:nvSpPr>
        <p:spPr>
          <a:xfrm>
            <a:off x="11296611" y="6217623"/>
            <a:ext cx="731600" cy="524800"/>
          </a:xfrm>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9" name="Picture 8">
            <a:extLst>
              <a:ext uri="{FF2B5EF4-FFF2-40B4-BE49-F238E27FC236}">
                <a16:creationId xmlns:a16="http://schemas.microsoft.com/office/drawing/2014/main" id="{6BF80830-D518-4CCC-A6E2-BFE41CFC3FA1}"/>
              </a:ext>
            </a:extLst>
          </p:cNvPr>
          <p:cNvPicPr>
            <a:picLocks noChangeAspect="1"/>
          </p:cNvPicPr>
          <p:nvPr/>
        </p:nvPicPr>
        <p:blipFill>
          <a:blip r:embed="rId2"/>
          <a:stretch>
            <a:fillRect/>
          </a:stretch>
        </p:blipFill>
        <p:spPr>
          <a:xfrm>
            <a:off x="5864221" y="2546225"/>
            <a:ext cx="5013986" cy="3671398"/>
          </a:xfrm>
          <a:prstGeom prst="rect">
            <a:avLst/>
          </a:prstGeom>
        </p:spPr>
      </p:pic>
    </p:spTree>
    <p:extLst>
      <p:ext uri="{BB962C8B-B14F-4D97-AF65-F5344CB8AC3E}">
        <p14:creationId xmlns:p14="http://schemas.microsoft.com/office/powerpoint/2010/main" val="3088165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FEBBA0-022B-45EA-9A91-E7471F27BF25}"/>
              </a:ext>
            </a:extLst>
          </p:cNvPr>
          <p:cNvSpPr>
            <a:spLocks noGrp="1"/>
          </p:cNvSpPr>
          <p:nvPr>
            <p:ph type="title"/>
          </p:nvPr>
        </p:nvSpPr>
        <p:spPr>
          <a:xfrm>
            <a:off x="415600" y="159734"/>
            <a:ext cx="11360800" cy="763600"/>
          </a:xfrm>
        </p:spPr>
        <p:txBody>
          <a:bodyPr/>
          <a:lstStyle/>
          <a:p>
            <a:r>
              <a:rPr lang="en-US"/>
              <a:t>Site Navigation – Pricing </a:t>
            </a:r>
          </a:p>
        </p:txBody>
      </p:sp>
      <p:sp>
        <p:nvSpPr>
          <p:cNvPr id="4" name="Text Placeholder 3">
            <a:extLst>
              <a:ext uri="{FF2B5EF4-FFF2-40B4-BE49-F238E27FC236}">
                <a16:creationId xmlns:a16="http://schemas.microsoft.com/office/drawing/2014/main" id="{3C446DF3-6368-4381-A7C1-088B3AAEDFDF}"/>
              </a:ext>
            </a:extLst>
          </p:cNvPr>
          <p:cNvSpPr>
            <a:spLocks noGrp="1"/>
          </p:cNvSpPr>
          <p:nvPr>
            <p:ph type="body" idx="1"/>
          </p:nvPr>
        </p:nvSpPr>
        <p:spPr>
          <a:xfrm>
            <a:off x="415600" y="923334"/>
            <a:ext cx="11360800" cy="5168499"/>
          </a:xfrm>
        </p:spPr>
        <p:txBody>
          <a:bodyPr/>
          <a:lstStyle/>
          <a:p>
            <a:pPr marL="152396" indent="0">
              <a:buNone/>
            </a:pPr>
            <a:r>
              <a:rPr lang="en-US" b="1"/>
              <a:t>Finding:</a:t>
            </a:r>
          </a:p>
          <a:p>
            <a:r>
              <a:rPr lang="en-US"/>
              <a:t>Some users felt that the pricing info was "buried" under Reference-Valuation. </a:t>
            </a:r>
          </a:p>
          <a:p>
            <a:r>
              <a:rPr lang="en-US"/>
              <a:t>We added a pricing card to the homepage and users really like this addition. </a:t>
            </a:r>
          </a:p>
          <a:p>
            <a:r>
              <a:rPr lang="en-US"/>
              <a:t>Users also really like and appreciate having the pricing maps on their respective pricing pages. </a:t>
            </a:r>
          </a:p>
          <a:p>
            <a:r>
              <a:rPr lang="en-US"/>
              <a:t>Users also appreciate Indian Pricing being in multiple locations.</a:t>
            </a:r>
          </a:p>
          <a:p>
            <a:pPr marL="152396" indent="0">
              <a:buNone/>
            </a:pPr>
            <a:endParaRPr lang="en-US"/>
          </a:p>
          <a:p>
            <a:pPr marL="152396" indent="0">
              <a:buNone/>
            </a:pPr>
            <a:r>
              <a:rPr lang="en-US" b="1"/>
              <a:t>Recommendation:</a:t>
            </a:r>
          </a:p>
          <a:p>
            <a:r>
              <a:rPr lang="en-US"/>
              <a:t>Added a pricing card with links to all pricing pages on the homepage</a:t>
            </a:r>
          </a:p>
          <a:p>
            <a:endParaRPr lang="en-US"/>
          </a:p>
          <a:p>
            <a:pPr marL="152396" indent="0">
              <a:buNone/>
            </a:pPr>
            <a:r>
              <a:rPr lang="en-US" b="1"/>
              <a:t>Severity: </a:t>
            </a:r>
            <a:r>
              <a:rPr lang="en-US"/>
              <a:t>Low</a:t>
            </a:r>
            <a:endParaRPr lang="en-US" b="1"/>
          </a:p>
          <a:p>
            <a:pPr marL="152396" indent="0">
              <a:buNone/>
            </a:pPr>
            <a:r>
              <a:rPr lang="en-US" b="1"/>
              <a:t>Complexity: </a:t>
            </a:r>
            <a:r>
              <a:rPr lang="en-US"/>
              <a:t>Low</a:t>
            </a:r>
            <a:endParaRPr lang="en-US" b="1"/>
          </a:p>
          <a:p>
            <a:pPr marL="152396" indent="0">
              <a:buNone/>
            </a:pPr>
            <a:r>
              <a:rPr lang="en-US" b="1"/>
              <a:t>Status: </a:t>
            </a:r>
            <a:r>
              <a:rPr lang="en-US"/>
              <a:t>Complete</a:t>
            </a:r>
            <a:endParaRPr lang="en-US" b="1"/>
          </a:p>
        </p:txBody>
      </p:sp>
      <p:pic>
        <p:nvPicPr>
          <p:cNvPr id="5" name="Picture 4">
            <a:extLst>
              <a:ext uri="{FF2B5EF4-FFF2-40B4-BE49-F238E27FC236}">
                <a16:creationId xmlns:a16="http://schemas.microsoft.com/office/drawing/2014/main" id="{4CABC645-73E5-42E2-8785-E94846758460}"/>
              </a:ext>
            </a:extLst>
          </p:cNvPr>
          <p:cNvPicPr>
            <a:picLocks noChangeAspect="1"/>
          </p:cNvPicPr>
          <p:nvPr/>
        </p:nvPicPr>
        <p:blipFill>
          <a:blip r:embed="rId2"/>
          <a:stretch>
            <a:fillRect/>
          </a:stretch>
        </p:blipFill>
        <p:spPr>
          <a:xfrm>
            <a:off x="5696966" y="3723587"/>
            <a:ext cx="5816303" cy="2579926"/>
          </a:xfrm>
          <a:prstGeom prst="rect">
            <a:avLst/>
          </a:prstGeom>
        </p:spPr>
      </p:pic>
      <p:sp>
        <p:nvSpPr>
          <p:cNvPr id="6" name="Slide Number Placeholder 2">
            <a:extLst>
              <a:ext uri="{FF2B5EF4-FFF2-40B4-BE49-F238E27FC236}">
                <a16:creationId xmlns:a16="http://schemas.microsoft.com/office/drawing/2014/main" id="{7FA8CBBC-39A0-499E-9690-FCE94D2BD2CF}"/>
              </a:ext>
            </a:extLst>
          </p:cNvPr>
          <p:cNvSpPr>
            <a:spLocks noGrp="1"/>
          </p:cNvSpPr>
          <p:nvPr>
            <p:ph type="sldNum" idx="12"/>
          </p:nvPr>
        </p:nvSpPr>
        <p:spPr>
          <a:xfrm>
            <a:off x="11296611" y="6217623"/>
            <a:ext cx="731600" cy="524800"/>
          </a:xfrm>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1853647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FEBBA0-022B-45EA-9A91-E7471F27BF25}"/>
              </a:ext>
            </a:extLst>
          </p:cNvPr>
          <p:cNvSpPr>
            <a:spLocks noGrp="1"/>
          </p:cNvSpPr>
          <p:nvPr>
            <p:ph type="title"/>
          </p:nvPr>
        </p:nvSpPr>
        <p:spPr>
          <a:xfrm>
            <a:off x="415600" y="159734"/>
            <a:ext cx="11360800" cy="763600"/>
          </a:xfrm>
        </p:spPr>
        <p:txBody>
          <a:bodyPr/>
          <a:lstStyle/>
          <a:p>
            <a:r>
              <a:rPr lang="en-US"/>
              <a:t>Contacts</a:t>
            </a:r>
          </a:p>
        </p:txBody>
      </p:sp>
      <p:sp>
        <p:nvSpPr>
          <p:cNvPr id="4" name="Text Placeholder 3">
            <a:extLst>
              <a:ext uri="{FF2B5EF4-FFF2-40B4-BE49-F238E27FC236}">
                <a16:creationId xmlns:a16="http://schemas.microsoft.com/office/drawing/2014/main" id="{3C446DF3-6368-4381-A7C1-088B3AAEDFDF}"/>
              </a:ext>
            </a:extLst>
          </p:cNvPr>
          <p:cNvSpPr>
            <a:spLocks noGrp="1"/>
          </p:cNvSpPr>
          <p:nvPr>
            <p:ph type="body" idx="1"/>
          </p:nvPr>
        </p:nvSpPr>
        <p:spPr>
          <a:xfrm>
            <a:off x="415600" y="923334"/>
            <a:ext cx="11360800" cy="5168499"/>
          </a:xfrm>
        </p:spPr>
        <p:txBody>
          <a:bodyPr/>
          <a:lstStyle/>
          <a:p>
            <a:pPr marL="152396" indent="0">
              <a:buNone/>
            </a:pPr>
            <a:r>
              <a:rPr lang="en-US" b="1"/>
              <a:t>Finding:</a:t>
            </a:r>
          </a:p>
          <a:p>
            <a:r>
              <a:rPr lang="en-US"/>
              <a:t>Users overall like the contacts pages/layouts, and were able to easily navigate to them. </a:t>
            </a:r>
          </a:p>
          <a:p>
            <a:r>
              <a:rPr lang="en-US"/>
              <a:t>One user wanted to see a specific contact added to the Solid Minerals contacts.</a:t>
            </a:r>
          </a:p>
          <a:p>
            <a:r>
              <a:rPr lang="en-US"/>
              <a:t>One user had suggestions on making the “Congressional Affairs” wording more uniform.</a:t>
            </a:r>
          </a:p>
          <a:p>
            <a:pPr marL="152396" indent="0">
              <a:buNone/>
            </a:pPr>
            <a:endParaRPr lang="en-US"/>
          </a:p>
          <a:p>
            <a:pPr marL="152396" indent="0">
              <a:buNone/>
            </a:pPr>
            <a:r>
              <a:rPr lang="en-US" b="1"/>
              <a:t>Recommendation:</a:t>
            </a:r>
          </a:p>
          <a:p>
            <a:r>
              <a:rPr lang="en-US"/>
              <a:t>Add solids valuation contact card.</a:t>
            </a:r>
          </a:p>
          <a:p>
            <a:r>
              <a:rPr lang="en-US"/>
              <a:t>Update Congressional Affairs contact card.</a:t>
            </a:r>
          </a:p>
          <a:p>
            <a:endParaRPr lang="en-US"/>
          </a:p>
          <a:p>
            <a:pPr marL="152396" indent="0">
              <a:buNone/>
            </a:pPr>
            <a:r>
              <a:rPr lang="en-US" b="1"/>
              <a:t>Severity: </a:t>
            </a:r>
            <a:r>
              <a:rPr lang="en-US"/>
              <a:t>Low</a:t>
            </a:r>
          </a:p>
          <a:p>
            <a:pPr marL="152396" indent="0">
              <a:buNone/>
            </a:pPr>
            <a:r>
              <a:rPr lang="en-US" b="1"/>
              <a:t>Complexity: </a:t>
            </a:r>
            <a:r>
              <a:rPr lang="en-US"/>
              <a:t>Low</a:t>
            </a:r>
          </a:p>
          <a:p>
            <a:pPr marL="152396" indent="0">
              <a:buNone/>
            </a:pPr>
            <a:r>
              <a:rPr lang="en-US" b="1"/>
              <a:t>Status: </a:t>
            </a:r>
            <a:r>
              <a:rPr lang="en-US"/>
              <a:t>Complete</a:t>
            </a:r>
            <a:endParaRPr lang="en-US" b="1"/>
          </a:p>
        </p:txBody>
      </p:sp>
      <p:sp>
        <p:nvSpPr>
          <p:cNvPr id="5" name="Slide Number Placeholder 2">
            <a:extLst>
              <a:ext uri="{FF2B5EF4-FFF2-40B4-BE49-F238E27FC236}">
                <a16:creationId xmlns:a16="http://schemas.microsoft.com/office/drawing/2014/main" id="{6B2B8487-B099-41C2-9C49-B952BA619DF9}"/>
              </a:ext>
            </a:extLst>
          </p:cNvPr>
          <p:cNvSpPr>
            <a:spLocks noGrp="1"/>
          </p:cNvSpPr>
          <p:nvPr>
            <p:ph type="sldNum" idx="12"/>
          </p:nvPr>
        </p:nvSpPr>
        <p:spPr>
          <a:xfrm>
            <a:off x="11296611" y="6217623"/>
            <a:ext cx="731600" cy="524800"/>
          </a:xfrm>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6" name="Picture 5">
            <a:extLst>
              <a:ext uri="{FF2B5EF4-FFF2-40B4-BE49-F238E27FC236}">
                <a16:creationId xmlns:a16="http://schemas.microsoft.com/office/drawing/2014/main" id="{BBD22169-8B14-4CB5-9011-99CB27B506FC}"/>
              </a:ext>
            </a:extLst>
          </p:cNvPr>
          <p:cNvPicPr>
            <a:picLocks noChangeAspect="1"/>
          </p:cNvPicPr>
          <p:nvPr/>
        </p:nvPicPr>
        <p:blipFill>
          <a:blip r:embed="rId2"/>
          <a:stretch>
            <a:fillRect/>
          </a:stretch>
        </p:blipFill>
        <p:spPr>
          <a:xfrm>
            <a:off x="6096000" y="3003166"/>
            <a:ext cx="5400675" cy="2638425"/>
          </a:xfrm>
          <a:prstGeom prst="rect">
            <a:avLst/>
          </a:prstGeom>
        </p:spPr>
      </p:pic>
    </p:spTree>
    <p:extLst>
      <p:ext uri="{BB962C8B-B14F-4D97-AF65-F5344CB8AC3E}">
        <p14:creationId xmlns:p14="http://schemas.microsoft.com/office/powerpoint/2010/main" val="1415524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FEBBA0-022B-45EA-9A91-E7471F27BF25}"/>
              </a:ext>
            </a:extLst>
          </p:cNvPr>
          <p:cNvSpPr>
            <a:spLocks noGrp="1"/>
          </p:cNvSpPr>
          <p:nvPr>
            <p:ph type="title"/>
          </p:nvPr>
        </p:nvSpPr>
        <p:spPr>
          <a:xfrm>
            <a:off x="415600" y="159734"/>
            <a:ext cx="11360800" cy="763600"/>
          </a:xfrm>
        </p:spPr>
        <p:txBody>
          <a:bodyPr/>
          <a:lstStyle/>
          <a:p>
            <a:r>
              <a:rPr lang="en-US"/>
              <a:t>Interactive Handbooks</a:t>
            </a:r>
            <a:br>
              <a:rPr lang="en-US"/>
            </a:br>
            <a:endParaRPr lang="en-US"/>
          </a:p>
        </p:txBody>
      </p:sp>
      <p:sp>
        <p:nvSpPr>
          <p:cNvPr id="4" name="Text Placeholder 3">
            <a:extLst>
              <a:ext uri="{FF2B5EF4-FFF2-40B4-BE49-F238E27FC236}">
                <a16:creationId xmlns:a16="http://schemas.microsoft.com/office/drawing/2014/main" id="{3C446DF3-6368-4381-A7C1-088B3AAEDFDF}"/>
              </a:ext>
            </a:extLst>
          </p:cNvPr>
          <p:cNvSpPr>
            <a:spLocks noGrp="1"/>
          </p:cNvSpPr>
          <p:nvPr>
            <p:ph type="body" idx="1"/>
          </p:nvPr>
        </p:nvSpPr>
        <p:spPr>
          <a:xfrm>
            <a:off x="415600" y="923334"/>
            <a:ext cx="11360800" cy="5168499"/>
          </a:xfrm>
        </p:spPr>
        <p:txBody>
          <a:bodyPr/>
          <a:lstStyle/>
          <a:p>
            <a:pPr marL="152396" indent="0">
              <a:buNone/>
            </a:pPr>
            <a:r>
              <a:rPr lang="en-US" b="1"/>
              <a:t>Finding:</a:t>
            </a:r>
          </a:p>
          <a:p>
            <a:r>
              <a:rPr lang="en-US"/>
              <a:t>Most users easily found the handbooks and the interactive links. Users like having multiple options to view and share the handbooks.</a:t>
            </a:r>
          </a:p>
          <a:p>
            <a:r>
              <a:rPr lang="en-US"/>
              <a:t>Another user had an issue using the Table of Contents hyperlinks due to having an Adobe Acrobat plugin for Chrome.</a:t>
            </a:r>
          </a:p>
          <a:p>
            <a:pPr marL="152396" indent="0">
              <a:buNone/>
            </a:pPr>
            <a:endParaRPr lang="en-US"/>
          </a:p>
          <a:p>
            <a:pPr marL="152396" indent="0">
              <a:buNone/>
            </a:pPr>
            <a:r>
              <a:rPr lang="en-US" b="1"/>
              <a:t>Recommendation:</a:t>
            </a:r>
          </a:p>
          <a:p>
            <a:r>
              <a:rPr lang="en-US"/>
              <a:t>Add a note above the Tables of Contents noting that the plugin may affect usability.</a:t>
            </a:r>
          </a:p>
          <a:p>
            <a:endParaRPr lang="en-US"/>
          </a:p>
          <a:p>
            <a:pPr marL="152396" indent="0">
              <a:buNone/>
            </a:pPr>
            <a:r>
              <a:rPr lang="en-US" b="1"/>
              <a:t>Severity: </a:t>
            </a:r>
            <a:r>
              <a:rPr lang="en-US"/>
              <a:t>Low</a:t>
            </a:r>
          </a:p>
          <a:p>
            <a:pPr marL="152396" indent="0">
              <a:buNone/>
            </a:pPr>
            <a:r>
              <a:rPr lang="en-US" b="1"/>
              <a:t>Complexity: </a:t>
            </a:r>
            <a:r>
              <a:rPr lang="en-US"/>
              <a:t>High</a:t>
            </a:r>
          </a:p>
          <a:p>
            <a:pPr marL="152396" indent="0">
              <a:buNone/>
            </a:pPr>
            <a:r>
              <a:rPr lang="en-US" b="1"/>
              <a:t>Status: </a:t>
            </a:r>
            <a:r>
              <a:rPr lang="en-US"/>
              <a:t>After site launch</a:t>
            </a:r>
            <a:endParaRPr lang="en-US" b="1"/>
          </a:p>
        </p:txBody>
      </p:sp>
      <p:sp>
        <p:nvSpPr>
          <p:cNvPr id="5" name="Slide Number Placeholder 2">
            <a:extLst>
              <a:ext uri="{FF2B5EF4-FFF2-40B4-BE49-F238E27FC236}">
                <a16:creationId xmlns:a16="http://schemas.microsoft.com/office/drawing/2014/main" id="{9EFA0EF5-39EB-4D41-AD32-C655AD3B34F8}"/>
              </a:ext>
            </a:extLst>
          </p:cNvPr>
          <p:cNvSpPr>
            <a:spLocks noGrp="1"/>
          </p:cNvSpPr>
          <p:nvPr>
            <p:ph type="sldNum" idx="12"/>
          </p:nvPr>
        </p:nvSpPr>
        <p:spPr>
          <a:xfrm>
            <a:off x="11296611" y="6217623"/>
            <a:ext cx="731600" cy="524800"/>
          </a:xfrm>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1085515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FEBBA0-022B-45EA-9A91-E7471F27BF25}"/>
              </a:ext>
            </a:extLst>
          </p:cNvPr>
          <p:cNvSpPr>
            <a:spLocks noGrp="1"/>
          </p:cNvSpPr>
          <p:nvPr>
            <p:ph type="title"/>
          </p:nvPr>
        </p:nvSpPr>
        <p:spPr>
          <a:xfrm>
            <a:off x="415600" y="159734"/>
            <a:ext cx="11360800" cy="763600"/>
          </a:xfrm>
        </p:spPr>
        <p:txBody>
          <a:bodyPr/>
          <a:lstStyle/>
          <a:p>
            <a:r>
              <a:rPr lang="en-US"/>
              <a:t>Table Design</a:t>
            </a:r>
            <a:br>
              <a:rPr lang="en-US"/>
            </a:br>
            <a:endParaRPr lang="en-US"/>
          </a:p>
        </p:txBody>
      </p:sp>
      <p:sp>
        <p:nvSpPr>
          <p:cNvPr id="4" name="Text Placeholder 3">
            <a:extLst>
              <a:ext uri="{FF2B5EF4-FFF2-40B4-BE49-F238E27FC236}">
                <a16:creationId xmlns:a16="http://schemas.microsoft.com/office/drawing/2014/main" id="{3C446DF3-6368-4381-A7C1-088B3AAEDFDF}"/>
              </a:ext>
            </a:extLst>
          </p:cNvPr>
          <p:cNvSpPr>
            <a:spLocks noGrp="1"/>
          </p:cNvSpPr>
          <p:nvPr>
            <p:ph type="body" idx="1"/>
          </p:nvPr>
        </p:nvSpPr>
        <p:spPr>
          <a:xfrm>
            <a:off x="415600" y="923334"/>
            <a:ext cx="11360800" cy="5168499"/>
          </a:xfrm>
        </p:spPr>
        <p:txBody>
          <a:bodyPr/>
          <a:lstStyle/>
          <a:p>
            <a:pPr marL="152396" indent="0">
              <a:buNone/>
            </a:pPr>
            <a:r>
              <a:rPr lang="en-US" b="1"/>
              <a:t>Finding:</a:t>
            </a:r>
          </a:p>
          <a:p>
            <a:r>
              <a:rPr lang="en-US"/>
              <a:t>Users overall appreciated the new tables and sorting/filtering functionality. </a:t>
            </a:r>
          </a:p>
          <a:p>
            <a:r>
              <a:rPr lang="en-US"/>
              <a:t>Some users noticed inconsistencies on the default organization of tables.</a:t>
            </a:r>
          </a:p>
          <a:p>
            <a:r>
              <a:rPr lang="en-US"/>
              <a:t>One user did not like the horizontal scroll in the Indian Oil Major Portion pricing table.</a:t>
            </a:r>
          </a:p>
          <a:p>
            <a:pPr marL="152396" indent="0">
              <a:buNone/>
            </a:pPr>
            <a:endParaRPr lang="en-US"/>
          </a:p>
          <a:p>
            <a:pPr marL="152396" indent="0">
              <a:buNone/>
            </a:pPr>
            <a:r>
              <a:rPr lang="en-US" b="1"/>
              <a:t>Recommendation:</a:t>
            </a:r>
          </a:p>
          <a:p>
            <a:r>
              <a:rPr lang="en-US"/>
              <a:t>Make pricing tables default to the same sorting methodology. </a:t>
            </a:r>
          </a:p>
          <a:p>
            <a:r>
              <a:rPr lang="en-US"/>
              <a:t>The scroll is a function of having a smaller screen dimension. Work with developers to better fix resolution issues.</a:t>
            </a:r>
          </a:p>
          <a:p>
            <a:pPr marL="152396" indent="0">
              <a:buNone/>
            </a:pPr>
            <a:endParaRPr lang="en-US"/>
          </a:p>
          <a:p>
            <a:pPr marL="152396" indent="0">
              <a:buNone/>
            </a:pPr>
            <a:r>
              <a:rPr lang="en-US" b="1"/>
              <a:t>Severity: </a:t>
            </a:r>
            <a:r>
              <a:rPr lang="en-US"/>
              <a:t>Low</a:t>
            </a:r>
          </a:p>
          <a:p>
            <a:pPr marL="152396" indent="0">
              <a:buNone/>
            </a:pPr>
            <a:r>
              <a:rPr lang="en-US" b="1"/>
              <a:t>Complexity: </a:t>
            </a:r>
            <a:r>
              <a:rPr lang="en-US"/>
              <a:t>Medium</a:t>
            </a:r>
          </a:p>
          <a:p>
            <a:pPr marL="152396" indent="0">
              <a:buNone/>
            </a:pPr>
            <a:r>
              <a:rPr lang="en-US" b="1"/>
              <a:t>Status: </a:t>
            </a:r>
            <a:r>
              <a:rPr lang="en-US"/>
              <a:t>After site launch</a:t>
            </a:r>
            <a:endParaRPr lang="en-US" b="1"/>
          </a:p>
        </p:txBody>
      </p:sp>
      <p:sp>
        <p:nvSpPr>
          <p:cNvPr id="5" name="Slide Number Placeholder 2">
            <a:extLst>
              <a:ext uri="{FF2B5EF4-FFF2-40B4-BE49-F238E27FC236}">
                <a16:creationId xmlns:a16="http://schemas.microsoft.com/office/drawing/2014/main" id="{E8A836A1-2DCC-4FAB-B544-9A0AB6981D8D}"/>
              </a:ext>
            </a:extLst>
          </p:cNvPr>
          <p:cNvSpPr>
            <a:spLocks noGrp="1"/>
          </p:cNvSpPr>
          <p:nvPr>
            <p:ph type="sldNum" idx="12"/>
          </p:nvPr>
        </p:nvSpPr>
        <p:spPr>
          <a:xfrm>
            <a:off x="11296611" y="6217623"/>
            <a:ext cx="731600" cy="524800"/>
          </a:xfrm>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6" name="Picture 5">
            <a:extLst>
              <a:ext uri="{FF2B5EF4-FFF2-40B4-BE49-F238E27FC236}">
                <a16:creationId xmlns:a16="http://schemas.microsoft.com/office/drawing/2014/main" id="{E280A60A-31AD-43C4-8A9A-F0D7411EFFAD}"/>
              </a:ext>
            </a:extLst>
          </p:cNvPr>
          <p:cNvPicPr>
            <a:picLocks noChangeAspect="1"/>
          </p:cNvPicPr>
          <p:nvPr/>
        </p:nvPicPr>
        <p:blipFill>
          <a:blip r:embed="rId2"/>
          <a:stretch>
            <a:fillRect/>
          </a:stretch>
        </p:blipFill>
        <p:spPr>
          <a:xfrm>
            <a:off x="4837470" y="3775089"/>
            <a:ext cx="5186347" cy="2967334"/>
          </a:xfrm>
          <a:prstGeom prst="rect">
            <a:avLst/>
          </a:prstGeom>
        </p:spPr>
      </p:pic>
    </p:spTree>
    <p:extLst>
      <p:ext uri="{BB962C8B-B14F-4D97-AF65-F5344CB8AC3E}">
        <p14:creationId xmlns:p14="http://schemas.microsoft.com/office/powerpoint/2010/main" val="3454489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FEBBA0-022B-45EA-9A91-E7471F27BF25}"/>
              </a:ext>
            </a:extLst>
          </p:cNvPr>
          <p:cNvSpPr>
            <a:spLocks noGrp="1"/>
          </p:cNvSpPr>
          <p:nvPr>
            <p:ph type="title"/>
          </p:nvPr>
        </p:nvSpPr>
        <p:spPr>
          <a:xfrm>
            <a:off x="415600" y="159734"/>
            <a:ext cx="11360800" cy="763600"/>
          </a:xfrm>
        </p:spPr>
        <p:txBody>
          <a:bodyPr/>
          <a:lstStyle/>
          <a:p>
            <a:r>
              <a:rPr lang="en-US"/>
              <a:t>Pricing (webpages)</a:t>
            </a:r>
          </a:p>
        </p:txBody>
      </p:sp>
      <p:sp>
        <p:nvSpPr>
          <p:cNvPr id="4" name="Text Placeholder 3">
            <a:extLst>
              <a:ext uri="{FF2B5EF4-FFF2-40B4-BE49-F238E27FC236}">
                <a16:creationId xmlns:a16="http://schemas.microsoft.com/office/drawing/2014/main" id="{3C446DF3-6368-4381-A7C1-088B3AAEDFDF}"/>
              </a:ext>
            </a:extLst>
          </p:cNvPr>
          <p:cNvSpPr>
            <a:spLocks noGrp="1"/>
          </p:cNvSpPr>
          <p:nvPr>
            <p:ph type="body" idx="1"/>
          </p:nvPr>
        </p:nvSpPr>
        <p:spPr>
          <a:xfrm>
            <a:off x="415600" y="923334"/>
            <a:ext cx="11360800" cy="5168499"/>
          </a:xfrm>
        </p:spPr>
        <p:txBody>
          <a:bodyPr/>
          <a:lstStyle/>
          <a:p>
            <a:pPr marL="152396" indent="0">
              <a:buNone/>
            </a:pPr>
            <a:r>
              <a:rPr lang="en-US" b="1"/>
              <a:t>Finding:</a:t>
            </a:r>
          </a:p>
          <a:p>
            <a:r>
              <a:rPr lang="en-US"/>
              <a:t>Users overall really like the pricing redesign. Notably, users like having the pricing maps on the pricing pages and having multiple locations for the pricing pages. </a:t>
            </a:r>
          </a:p>
          <a:p>
            <a:r>
              <a:rPr lang="en-US"/>
              <a:t>One user would like to export the pricing tables to an excel.</a:t>
            </a:r>
          </a:p>
          <a:p>
            <a:pPr marL="152396" indent="0">
              <a:buNone/>
            </a:pPr>
            <a:endParaRPr lang="en-US"/>
          </a:p>
          <a:p>
            <a:pPr marL="152396" indent="0">
              <a:buNone/>
            </a:pPr>
            <a:r>
              <a:rPr lang="en-US" b="1"/>
              <a:t>Recommendation:</a:t>
            </a:r>
          </a:p>
          <a:p>
            <a:r>
              <a:rPr lang="en-US"/>
              <a:t>Make a developer issue for getting the pricing tables to export to excel.</a:t>
            </a:r>
          </a:p>
          <a:p>
            <a:endParaRPr lang="en-US"/>
          </a:p>
          <a:p>
            <a:pPr marL="152396" indent="0">
              <a:buNone/>
            </a:pPr>
            <a:r>
              <a:rPr lang="en-US" b="1"/>
              <a:t>Severity: </a:t>
            </a:r>
            <a:r>
              <a:rPr lang="en-US"/>
              <a:t>Low</a:t>
            </a:r>
          </a:p>
          <a:p>
            <a:pPr marL="152396" indent="0">
              <a:buNone/>
            </a:pPr>
            <a:r>
              <a:rPr lang="en-US" b="1"/>
              <a:t>Complexity: </a:t>
            </a:r>
            <a:r>
              <a:rPr lang="en-US"/>
              <a:t>Medium</a:t>
            </a:r>
          </a:p>
          <a:p>
            <a:pPr marL="152396" indent="0">
              <a:buNone/>
            </a:pPr>
            <a:r>
              <a:rPr lang="en-US" b="1"/>
              <a:t>Status: </a:t>
            </a:r>
            <a:r>
              <a:rPr lang="en-US"/>
              <a:t>After site launch</a:t>
            </a:r>
            <a:endParaRPr lang="en-US" b="1"/>
          </a:p>
        </p:txBody>
      </p:sp>
      <p:sp>
        <p:nvSpPr>
          <p:cNvPr id="5" name="Slide Number Placeholder 2">
            <a:extLst>
              <a:ext uri="{FF2B5EF4-FFF2-40B4-BE49-F238E27FC236}">
                <a16:creationId xmlns:a16="http://schemas.microsoft.com/office/drawing/2014/main" id="{3DE0F45E-CE45-462F-ACB8-28D808BF0751}"/>
              </a:ext>
            </a:extLst>
          </p:cNvPr>
          <p:cNvSpPr>
            <a:spLocks noGrp="1"/>
          </p:cNvSpPr>
          <p:nvPr>
            <p:ph type="sldNum" idx="12"/>
          </p:nvPr>
        </p:nvSpPr>
        <p:spPr>
          <a:xfrm>
            <a:off x="11296611" y="6217623"/>
            <a:ext cx="731600" cy="524800"/>
          </a:xfrm>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6" name="Picture 5">
            <a:extLst>
              <a:ext uri="{FF2B5EF4-FFF2-40B4-BE49-F238E27FC236}">
                <a16:creationId xmlns:a16="http://schemas.microsoft.com/office/drawing/2014/main" id="{005C929B-1370-4D2A-9E57-29EAC76DEFE7}"/>
              </a:ext>
            </a:extLst>
          </p:cNvPr>
          <p:cNvPicPr>
            <a:picLocks noChangeAspect="1"/>
          </p:cNvPicPr>
          <p:nvPr/>
        </p:nvPicPr>
        <p:blipFill>
          <a:blip r:embed="rId2"/>
          <a:stretch>
            <a:fillRect/>
          </a:stretch>
        </p:blipFill>
        <p:spPr>
          <a:xfrm>
            <a:off x="4741592" y="3507583"/>
            <a:ext cx="5822732" cy="3331438"/>
          </a:xfrm>
          <a:prstGeom prst="rect">
            <a:avLst/>
          </a:prstGeom>
        </p:spPr>
      </p:pic>
    </p:spTree>
    <p:extLst>
      <p:ext uri="{BB962C8B-B14F-4D97-AF65-F5344CB8AC3E}">
        <p14:creationId xmlns:p14="http://schemas.microsoft.com/office/powerpoint/2010/main" val="2782882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FEBBA0-022B-45EA-9A91-E7471F27BF25}"/>
              </a:ext>
            </a:extLst>
          </p:cNvPr>
          <p:cNvSpPr>
            <a:spLocks noGrp="1"/>
          </p:cNvSpPr>
          <p:nvPr>
            <p:ph type="title"/>
          </p:nvPr>
        </p:nvSpPr>
        <p:spPr>
          <a:xfrm>
            <a:off x="415600" y="159734"/>
            <a:ext cx="11360800" cy="763600"/>
          </a:xfrm>
        </p:spPr>
        <p:txBody>
          <a:bodyPr/>
          <a:lstStyle/>
          <a:p>
            <a:r>
              <a:rPr lang="en-US"/>
              <a:t>About ONRR (webpage)</a:t>
            </a:r>
          </a:p>
        </p:txBody>
      </p:sp>
      <p:sp>
        <p:nvSpPr>
          <p:cNvPr id="4" name="Text Placeholder 3">
            <a:extLst>
              <a:ext uri="{FF2B5EF4-FFF2-40B4-BE49-F238E27FC236}">
                <a16:creationId xmlns:a16="http://schemas.microsoft.com/office/drawing/2014/main" id="{3C446DF3-6368-4381-A7C1-088B3AAEDFDF}"/>
              </a:ext>
            </a:extLst>
          </p:cNvPr>
          <p:cNvSpPr>
            <a:spLocks noGrp="1"/>
          </p:cNvSpPr>
          <p:nvPr>
            <p:ph type="body" idx="1"/>
          </p:nvPr>
        </p:nvSpPr>
        <p:spPr>
          <a:xfrm>
            <a:off x="415600" y="923334"/>
            <a:ext cx="11360800" cy="5168499"/>
          </a:xfrm>
        </p:spPr>
        <p:txBody>
          <a:bodyPr/>
          <a:lstStyle/>
          <a:p>
            <a:pPr marL="152396" indent="0">
              <a:buNone/>
            </a:pPr>
            <a:r>
              <a:rPr lang="en-US" b="1"/>
              <a:t>Finding:</a:t>
            </a:r>
          </a:p>
          <a:p>
            <a:r>
              <a:rPr lang="en-US"/>
              <a:t>Several users easily navigated to the org chart and like to view it. </a:t>
            </a:r>
          </a:p>
          <a:p>
            <a:r>
              <a:rPr lang="en-US"/>
              <a:t>One user did not like that it was a PowerPoint and thought it should be a separate webpage.</a:t>
            </a:r>
          </a:p>
          <a:p>
            <a:pPr marL="152396" indent="0">
              <a:buNone/>
            </a:pPr>
            <a:endParaRPr lang="en-US"/>
          </a:p>
          <a:p>
            <a:pPr marL="152396" indent="0">
              <a:buNone/>
            </a:pPr>
            <a:r>
              <a:rPr lang="en-US" b="1"/>
              <a:t>Recommendation:</a:t>
            </a:r>
          </a:p>
          <a:p>
            <a:r>
              <a:rPr lang="en-US"/>
              <a:t>Make the org chart an image to include on the page with the PowerPoint link</a:t>
            </a:r>
          </a:p>
          <a:p>
            <a:endParaRPr lang="en-US"/>
          </a:p>
          <a:p>
            <a:pPr marL="152396" indent="0">
              <a:buNone/>
            </a:pPr>
            <a:r>
              <a:rPr lang="en-US" b="1"/>
              <a:t>Severity: </a:t>
            </a:r>
            <a:r>
              <a:rPr lang="en-US"/>
              <a:t>Low</a:t>
            </a:r>
          </a:p>
          <a:p>
            <a:pPr marL="152396" indent="0">
              <a:buNone/>
            </a:pPr>
            <a:r>
              <a:rPr lang="en-US" b="1"/>
              <a:t>Complexity: </a:t>
            </a:r>
            <a:r>
              <a:rPr lang="en-US"/>
              <a:t>Low</a:t>
            </a:r>
          </a:p>
          <a:p>
            <a:pPr marL="152396" indent="0">
              <a:buNone/>
            </a:pPr>
            <a:r>
              <a:rPr lang="en-US" b="1"/>
              <a:t>Status: </a:t>
            </a:r>
            <a:r>
              <a:rPr lang="en-US"/>
              <a:t>Complete</a:t>
            </a:r>
            <a:endParaRPr lang="en-US" b="1"/>
          </a:p>
        </p:txBody>
      </p:sp>
      <p:sp>
        <p:nvSpPr>
          <p:cNvPr id="5" name="Slide Number Placeholder 2">
            <a:extLst>
              <a:ext uri="{FF2B5EF4-FFF2-40B4-BE49-F238E27FC236}">
                <a16:creationId xmlns:a16="http://schemas.microsoft.com/office/drawing/2014/main" id="{E8EE7D78-EAB4-4681-926E-4F50D88414FA}"/>
              </a:ext>
            </a:extLst>
          </p:cNvPr>
          <p:cNvSpPr>
            <a:spLocks noGrp="1"/>
          </p:cNvSpPr>
          <p:nvPr>
            <p:ph type="sldNum" idx="12"/>
          </p:nvPr>
        </p:nvSpPr>
        <p:spPr>
          <a:xfrm>
            <a:off x="11296611" y="6217623"/>
            <a:ext cx="731600" cy="524800"/>
          </a:xfrm>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6" name="Picture 5">
            <a:extLst>
              <a:ext uri="{FF2B5EF4-FFF2-40B4-BE49-F238E27FC236}">
                <a16:creationId xmlns:a16="http://schemas.microsoft.com/office/drawing/2014/main" id="{48E1DF8D-E456-40D8-8CC9-D69B244E8742}"/>
              </a:ext>
            </a:extLst>
          </p:cNvPr>
          <p:cNvPicPr>
            <a:picLocks noChangeAspect="1"/>
          </p:cNvPicPr>
          <p:nvPr/>
        </p:nvPicPr>
        <p:blipFill>
          <a:blip r:embed="rId2"/>
          <a:stretch>
            <a:fillRect/>
          </a:stretch>
        </p:blipFill>
        <p:spPr>
          <a:xfrm>
            <a:off x="2651730" y="3141592"/>
            <a:ext cx="3707032" cy="3013136"/>
          </a:xfrm>
          <a:prstGeom prst="rect">
            <a:avLst/>
          </a:prstGeom>
        </p:spPr>
      </p:pic>
      <p:pic>
        <p:nvPicPr>
          <p:cNvPr id="8" name="Picture 7">
            <a:extLst>
              <a:ext uri="{FF2B5EF4-FFF2-40B4-BE49-F238E27FC236}">
                <a16:creationId xmlns:a16="http://schemas.microsoft.com/office/drawing/2014/main" id="{207EA982-513E-4AF4-9E30-BFCE612B290D}"/>
              </a:ext>
            </a:extLst>
          </p:cNvPr>
          <p:cNvPicPr>
            <a:picLocks noChangeAspect="1"/>
          </p:cNvPicPr>
          <p:nvPr/>
        </p:nvPicPr>
        <p:blipFill>
          <a:blip r:embed="rId3"/>
          <a:stretch>
            <a:fillRect/>
          </a:stretch>
        </p:blipFill>
        <p:spPr>
          <a:xfrm>
            <a:off x="6691872" y="3257098"/>
            <a:ext cx="5206075" cy="2960525"/>
          </a:xfrm>
          <a:prstGeom prst="rect">
            <a:avLst/>
          </a:prstGeom>
        </p:spPr>
      </p:pic>
    </p:spTree>
    <p:extLst>
      <p:ext uri="{BB962C8B-B14F-4D97-AF65-F5344CB8AC3E}">
        <p14:creationId xmlns:p14="http://schemas.microsoft.com/office/powerpoint/2010/main" val="4082119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FEBBA0-022B-45EA-9A91-E7471F27BF25}"/>
              </a:ext>
            </a:extLst>
          </p:cNvPr>
          <p:cNvSpPr>
            <a:spLocks noGrp="1"/>
          </p:cNvSpPr>
          <p:nvPr>
            <p:ph type="title"/>
          </p:nvPr>
        </p:nvSpPr>
        <p:spPr>
          <a:xfrm>
            <a:off x="415600" y="159734"/>
            <a:ext cx="11360800" cy="763600"/>
          </a:xfrm>
        </p:spPr>
        <p:txBody>
          <a:bodyPr/>
          <a:lstStyle/>
          <a:p>
            <a:r>
              <a:rPr lang="en-US"/>
              <a:t>General Criticism</a:t>
            </a:r>
            <a:br>
              <a:rPr lang="en-US"/>
            </a:br>
            <a:endParaRPr lang="en-US"/>
          </a:p>
        </p:txBody>
      </p:sp>
      <p:sp>
        <p:nvSpPr>
          <p:cNvPr id="4" name="Text Placeholder 3">
            <a:extLst>
              <a:ext uri="{FF2B5EF4-FFF2-40B4-BE49-F238E27FC236}">
                <a16:creationId xmlns:a16="http://schemas.microsoft.com/office/drawing/2014/main" id="{3C446DF3-6368-4381-A7C1-088B3AAEDFDF}"/>
              </a:ext>
            </a:extLst>
          </p:cNvPr>
          <p:cNvSpPr>
            <a:spLocks noGrp="1"/>
          </p:cNvSpPr>
          <p:nvPr>
            <p:ph type="body" idx="1"/>
          </p:nvPr>
        </p:nvSpPr>
        <p:spPr>
          <a:xfrm>
            <a:off x="415600" y="923334"/>
            <a:ext cx="11360800" cy="5168499"/>
          </a:xfrm>
        </p:spPr>
        <p:txBody>
          <a:bodyPr/>
          <a:lstStyle/>
          <a:p>
            <a:pPr marL="152396" indent="0">
              <a:buNone/>
            </a:pPr>
            <a:r>
              <a:rPr lang="en-US" b="1" dirty="0"/>
              <a:t>Finding:</a:t>
            </a:r>
          </a:p>
          <a:p>
            <a:r>
              <a:rPr lang="en-US" dirty="0"/>
              <a:t>One user didn’t particularly like scrolling or the hero images. </a:t>
            </a:r>
          </a:p>
          <a:p>
            <a:r>
              <a:rPr lang="en-US" dirty="0"/>
              <a:t>One user wants the entire site rebranded to appeal to the general public. </a:t>
            </a:r>
          </a:p>
          <a:p>
            <a:r>
              <a:rPr lang="en-US" dirty="0"/>
              <a:t>Another user is worried about information getting "hidden" in second level tabs.</a:t>
            </a:r>
          </a:p>
          <a:p>
            <a:pPr marL="152396" indent="0">
              <a:buNone/>
            </a:pPr>
            <a:endParaRPr lang="en-US" dirty="0"/>
          </a:p>
          <a:p>
            <a:pPr marL="152396" indent="0">
              <a:buNone/>
            </a:pPr>
            <a:r>
              <a:rPr lang="en-US" b="1" dirty="0"/>
              <a:t>Recommendation:</a:t>
            </a:r>
          </a:p>
          <a:p>
            <a:r>
              <a:rPr lang="en-US" dirty="0"/>
              <a:t>Discuss making the hero images to something more ONRR specific</a:t>
            </a:r>
          </a:p>
          <a:p>
            <a:r>
              <a:rPr lang="en-US" dirty="0"/>
              <a:t>Discuss making the hero images smaller to reduce scrolling</a:t>
            </a:r>
          </a:p>
          <a:p>
            <a:endParaRPr lang="en-US" dirty="0"/>
          </a:p>
          <a:p>
            <a:pPr marL="152396" indent="0">
              <a:buNone/>
            </a:pPr>
            <a:r>
              <a:rPr lang="en-US" b="1" dirty="0"/>
              <a:t>Severity: </a:t>
            </a:r>
            <a:r>
              <a:rPr lang="en-US" dirty="0"/>
              <a:t>Low</a:t>
            </a:r>
            <a:endParaRPr lang="en-US" b="1" dirty="0"/>
          </a:p>
          <a:p>
            <a:pPr marL="152396" indent="0">
              <a:buNone/>
            </a:pPr>
            <a:r>
              <a:rPr lang="en-US" b="1" dirty="0"/>
              <a:t>Complexity: </a:t>
            </a:r>
            <a:r>
              <a:rPr lang="en-US" dirty="0"/>
              <a:t>Low</a:t>
            </a:r>
            <a:endParaRPr lang="en-US" b="1" dirty="0"/>
          </a:p>
          <a:p>
            <a:pPr marL="152396" indent="0">
              <a:buNone/>
            </a:pPr>
            <a:r>
              <a:rPr lang="en-US" b="1" dirty="0"/>
              <a:t>Status: </a:t>
            </a:r>
            <a:r>
              <a:rPr lang="en-US" dirty="0"/>
              <a:t>After site launch</a:t>
            </a:r>
            <a:endParaRPr lang="en-US" b="1" dirty="0"/>
          </a:p>
        </p:txBody>
      </p:sp>
      <p:sp>
        <p:nvSpPr>
          <p:cNvPr id="5" name="Slide Number Placeholder 2">
            <a:extLst>
              <a:ext uri="{FF2B5EF4-FFF2-40B4-BE49-F238E27FC236}">
                <a16:creationId xmlns:a16="http://schemas.microsoft.com/office/drawing/2014/main" id="{621F2247-B24C-4550-984E-598A37B9FD2A}"/>
              </a:ext>
            </a:extLst>
          </p:cNvPr>
          <p:cNvSpPr>
            <a:spLocks noGrp="1"/>
          </p:cNvSpPr>
          <p:nvPr>
            <p:ph type="sldNum" idx="12"/>
          </p:nvPr>
        </p:nvSpPr>
        <p:spPr>
          <a:xfrm>
            <a:off x="11296611" y="6217623"/>
            <a:ext cx="731600" cy="524800"/>
          </a:xfrm>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2286554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DB3A3-333C-4F2C-8DBC-0530E8566824}"/>
              </a:ext>
            </a:extLst>
          </p:cNvPr>
          <p:cNvSpPr>
            <a:spLocks noGrp="1"/>
          </p:cNvSpPr>
          <p:nvPr>
            <p:ph type="title"/>
          </p:nvPr>
        </p:nvSpPr>
        <p:spPr>
          <a:xfrm>
            <a:off x="415600" y="2867800"/>
            <a:ext cx="11360800" cy="1122400"/>
          </a:xfrm>
          <a:solidFill>
            <a:schemeClr val="bg1"/>
          </a:solidFill>
          <a:ln>
            <a:noFill/>
          </a:ln>
        </p:spPr>
        <p:txBody>
          <a:bodyPr spcFirstLastPara="1" wrap="square" lIns="121900" tIns="121900" rIns="121900" bIns="121900" anchor="ctr" anchorCtr="0">
            <a:noAutofit/>
          </a:bodyPr>
          <a:lstStyle/>
          <a:p>
            <a:r>
              <a:rPr lang="en-US"/>
              <a:t>Findings that do not require action items</a:t>
            </a:r>
          </a:p>
        </p:txBody>
      </p:sp>
      <p:sp>
        <p:nvSpPr>
          <p:cNvPr id="3" name="Slide Number Placeholder 2">
            <a:extLst>
              <a:ext uri="{FF2B5EF4-FFF2-40B4-BE49-F238E27FC236}">
                <a16:creationId xmlns:a16="http://schemas.microsoft.com/office/drawing/2014/main" id="{17C49324-7C9E-4B0E-A083-9F93300696FC}"/>
              </a:ext>
            </a:extLst>
          </p:cNvPr>
          <p:cNvSpPr>
            <a:spLocks noGrp="1"/>
          </p:cNvSpPr>
          <p:nvPr>
            <p:ph type="sldNum" idx="12"/>
          </p:nvPr>
        </p:nvSpPr>
        <p:spPr>
          <a:xfrm>
            <a:off x="11296611" y="6217623"/>
            <a:ext cx="731600" cy="524800"/>
          </a:xfrm>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1265407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23BAF-C2FD-4AAC-902F-37B466E472B7}"/>
              </a:ext>
            </a:extLst>
          </p:cNvPr>
          <p:cNvSpPr>
            <a:spLocks noGrp="1"/>
          </p:cNvSpPr>
          <p:nvPr>
            <p:ph type="title"/>
          </p:nvPr>
        </p:nvSpPr>
        <p:spPr>
          <a:xfrm>
            <a:off x="415600" y="204484"/>
            <a:ext cx="11360800" cy="763600"/>
          </a:xfrm>
        </p:spPr>
        <p:txBody>
          <a:bodyPr/>
          <a:lstStyle/>
          <a:p>
            <a:r>
              <a:rPr lang="en-US"/>
              <a:t>Background</a:t>
            </a:r>
          </a:p>
        </p:txBody>
      </p:sp>
      <p:sp>
        <p:nvSpPr>
          <p:cNvPr id="4" name="Text Placeholder 3">
            <a:extLst>
              <a:ext uri="{FF2B5EF4-FFF2-40B4-BE49-F238E27FC236}">
                <a16:creationId xmlns:a16="http://schemas.microsoft.com/office/drawing/2014/main" id="{46435271-611E-45FA-B55C-9C91A95399E1}"/>
              </a:ext>
            </a:extLst>
          </p:cNvPr>
          <p:cNvSpPr>
            <a:spLocks noGrp="1"/>
          </p:cNvSpPr>
          <p:nvPr>
            <p:ph type="body" idx="1"/>
          </p:nvPr>
        </p:nvSpPr>
        <p:spPr>
          <a:xfrm>
            <a:off x="415600" y="1053157"/>
            <a:ext cx="11360800" cy="4555200"/>
          </a:xfrm>
        </p:spPr>
        <p:txBody>
          <a:bodyPr/>
          <a:lstStyle/>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We want to test the usability of the redesigned onrr.gov.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We want feedback on the built dev site to learn whether anything we didn’t anticipate will cause problems for users.</a:t>
            </a:r>
          </a:p>
        </p:txBody>
      </p:sp>
      <p:sp>
        <p:nvSpPr>
          <p:cNvPr id="3" name="Slide Number Placeholder 2">
            <a:extLst>
              <a:ext uri="{FF2B5EF4-FFF2-40B4-BE49-F238E27FC236}">
                <a16:creationId xmlns:a16="http://schemas.microsoft.com/office/drawing/2014/main" id="{5D2CD644-8658-43FE-96E1-E8C5D9065C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pic>
        <p:nvPicPr>
          <p:cNvPr id="6" name="Picture 5">
            <a:extLst>
              <a:ext uri="{FF2B5EF4-FFF2-40B4-BE49-F238E27FC236}">
                <a16:creationId xmlns:a16="http://schemas.microsoft.com/office/drawing/2014/main" id="{0BAE00AF-E3EA-4A9B-A858-769972F5DB22}"/>
              </a:ext>
            </a:extLst>
          </p:cNvPr>
          <p:cNvPicPr>
            <a:picLocks noChangeAspect="1"/>
          </p:cNvPicPr>
          <p:nvPr/>
        </p:nvPicPr>
        <p:blipFill>
          <a:blip r:embed="rId3"/>
          <a:stretch>
            <a:fillRect/>
          </a:stretch>
        </p:blipFill>
        <p:spPr>
          <a:xfrm>
            <a:off x="1877778" y="2099236"/>
            <a:ext cx="8758691" cy="4191957"/>
          </a:xfrm>
          <a:prstGeom prst="rect">
            <a:avLst/>
          </a:prstGeom>
        </p:spPr>
      </p:pic>
    </p:spTree>
    <p:extLst>
      <p:ext uri="{BB962C8B-B14F-4D97-AF65-F5344CB8AC3E}">
        <p14:creationId xmlns:p14="http://schemas.microsoft.com/office/powerpoint/2010/main" val="1801119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FEBBA0-022B-45EA-9A91-E7471F27BF25}"/>
              </a:ext>
            </a:extLst>
          </p:cNvPr>
          <p:cNvSpPr>
            <a:spLocks noGrp="1"/>
          </p:cNvSpPr>
          <p:nvPr>
            <p:ph type="title"/>
          </p:nvPr>
        </p:nvSpPr>
        <p:spPr>
          <a:xfrm>
            <a:off x="415600" y="159734"/>
            <a:ext cx="11360800" cy="763600"/>
          </a:xfrm>
        </p:spPr>
        <p:txBody>
          <a:bodyPr/>
          <a:lstStyle/>
          <a:p>
            <a:r>
              <a:rPr lang="en-US"/>
              <a:t>General Positive Comments</a:t>
            </a:r>
            <a:br>
              <a:rPr lang="en-US"/>
            </a:br>
            <a:endParaRPr lang="en-US"/>
          </a:p>
        </p:txBody>
      </p:sp>
      <p:sp>
        <p:nvSpPr>
          <p:cNvPr id="4" name="Text Placeholder 3">
            <a:extLst>
              <a:ext uri="{FF2B5EF4-FFF2-40B4-BE49-F238E27FC236}">
                <a16:creationId xmlns:a16="http://schemas.microsoft.com/office/drawing/2014/main" id="{3C446DF3-6368-4381-A7C1-088B3AAEDFDF}"/>
              </a:ext>
            </a:extLst>
          </p:cNvPr>
          <p:cNvSpPr>
            <a:spLocks noGrp="1"/>
          </p:cNvSpPr>
          <p:nvPr>
            <p:ph type="body" idx="1"/>
          </p:nvPr>
        </p:nvSpPr>
        <p:spPr>
          <a:xfrm>
            <a:off x="415600" y="923334"/>
            <a:ext cx="11360800" cy="5168499"/>
          </a:xfrm>
        </p:spPr>
        <p:txBody>
          <a:bodyPr/>
          <a:lstStyle/>
          <a:p>
            <a:pPr marL="152396" indent="0">
              <a:buNone/>
            </a:pPr>
            <a:r>
              <a:rPr lang="en-US" b="1"/>
              <a:t>Users gave a lot of general positive comments about navigation, organization, and overall design.</a:t>
            </a:r>
          </a:p>
          <a:p>
            <a:pPr marL="152396" indent="0">
              <a:buNone/>
            </a:pPr>
            <a:endParaRPr lang="en-US" b="1"/>
          </a:p>
          <a:p>
            <a:r>
              <a:rPr lang="en-US"/>
              <a:t>"I wish BLM had a site like this“</a:t>
            </a:r>
          </a:p>
          <a:p>
            <a:r>
              <a:rPr lang="en-US"/>
              <a:t>“On the whole contacts is very clear and where you would want it to be on a modern-day website.”</a:t>
            </a:r>
          </a:p>
          <a:p>
            <a:r>
              <a:rPr lang="en-US"/>
              <a:t>“This is all actually really helpful.” </a:t>
            </a:r>
          </a:p>
          <a:p>
            <a:r>
              <a:rPr lang="en-US"/>
              <a:t>“It’s a tidy layout.”</a:t>
            </a:r>
          </a:p>
          <a:p>
            <a:r>
              <a:rPr lang="en-US"/>
              <a:t>"Seems user friendly“</a:t>
            </a:r>
          </a:p>
          <a:p>
            <a:r>
              <a:rPr lang="en-US"/>
              <a:t>“This is easier than the way I was doing it”</a:t>
            </a:r>
          </a:p>
          <a:p>
            <a:r>
              <a:rPr lang="en-US"/>
              <a:t>“This is easy to access”</a:t>
            </a:r>
          </a:p>
          <a:p>
            <a:r>
              <a:rPr lang="en-US"/>
              <a:t>“Everything is one place, that’s awesome”</a:t>
            </a:r>
          </a:p>
          <a:p>
            <a:r>
              <a:rPr lang="en-US"/>
              <a:t>“The site is smooth and seems quite fast.”</a:t>
            </a:r>
          </a:p>
          <a:p>
            <a:r>
              <a:rPr lang="en-US"/>
              <a:t>“It’s extremely helpful. I like where it’s going.”</a:t>
            </a:r>
          </a:p>
          <a:p>
            <a:endParaRPr lang="en-US"/>
          </a:p>
        </p:txBody>
      </p:sp>
      <p:sp>
        <p:nvSpPr>
          <p:cNvPr id="5" name="Slide Number Placeholder 2">
            <a:extLst>
              <a:ext uri="{FF2B5EF4-FFF2-40B4-BE49-F238E27FC236}">
                <a16:creationId xmlns:a16="http://schemas.microsoft.com/office/drawing/2014/main" id="{BC5ABB5C-3110-4411-9553-A537ACFF12DD}"/>
              </a:ext>
            </a:extLst>
          </p:cNvPr>
          <p:cNvSpPr>
            <a:spLocks noGrp="1"/>
          </p:cNvSpPr>
          <p:nvPr>
            <p:ph type="sldNum" idx="12"/>
          </p:nvPr>
        </p:nvSpPr>
        <p:spPr>
          <a:xfrm>
            <a:off x="11296611" y="6217623"/>
            <a:ext cx="731600" cy="524800"/>
          </a:xfrm>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3033425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49171-D264-49F2-B3F1-350FB978C5F4}"/>
              </a:ext>
            </a:extLst>
          </p:cNvPr>
          <p:cNvSpPr>
            <a:spLocks noGrp="1"/>
          </p:cNvSpPr>
          <p:nvPr>
            <p:ph type="title"/>
          </p:nvPr>
        </p:nvSpPr>
        <p:spPr>
          <a:xfrm>
            <a:off x="415600" y="214996"/>
            <a:ext cx="11360800" cy="763600"/>
          </a:xfrm>
        </p:spPr>
        <p:txBody>
          <a:bodyPr/>
          <a:lstStyle/>
          <a:p>
            <a:r>
              <a:rPr lang="en-US"/>
              <a:t>Contacts</a:t>
            </a:r>
            <a:br>
              <a:rPr lang="en-US"/>
            </a:br>
            <a:endParaRPr lang="en-US"/>
          </a:p>
        </p:txBody>
      </p:sp>
      <p:sp>
        <p:nvSpPr>
          <p:cNvPr id="3" name="Text Placeholder 2">
            <a:extLst>
              <a:ext uri="{FF2B5EF4-FFF2-40B4-BE49-F238E27FC236}">
                <a16:creationId xmlns:a16="http://schemas.microsoft.com/office/drawing/2014/main" id="{5926BD99-2FD1-489F-9780-79C8F878A5AD}"/>
              </a:ext>
            </a:extLst>
          </p:cNvPr>
          <p:cNvSpPr>
            <a:spLocks noGrp="1"/>
          </p:cNvSpPr>
          <p:nvPr>
            <p:ph type="body" idx="1"/>
          </p:nvPr>
        </p:nvSpPr>
        <p:spPr>
          <a:xfrm>
            <a:off x="415600" y="874483"/>
            <a:ext cx="11360800" cy="1543050"/>
          </a:xfrm>
        </p:spPr>
        <p:txBody>
          <a:bodyPr/>
          <a:lstStyle/>
          <a:p>
            <a:r>
              <a:rPr lang="en-US"/>
              <a:t>Some users easily found the contacts via the top menu icon. </a:t>
            </a:r>
          </a:p>
          <a:p>
            <a:r>
              <a:rPr lang="en-US"/>
              <a:t>Others would find contacts through the subject pages. </a:t>
            </a:r>
          </a:p>
          <a:p>
            <a:r>
              <a:rPr lang="en-US"/>
              <a:t>Having the contacts in multiple locations makes sure all users easily find what they are looking for.</a:t>
            </a:r>
          </a:p>
          <a:p>
            <a:endParaRPr lang="en-US"/>
          </a:p>
        </p:txBody>
      </p:sp>
      <p:sp>
        <p:nvSpPr>
          <p:cNvPr id="4" name="Slide Number Placeholder 2">
            <a:extLst>
              <a:ext uri="{FF2B5EF4-FFF2-40B4-BE49-F238E27FC236}">
                <a16:creationId xmlns:a16="http://schemas.microsoft.com/office/drawing/2014/main" id="{7760D9C1-7DDD-4445-AA47-E64D754672C9}"/>
              </a:ext>
            </a:extLst>
          </p:cNvPr>
          <p:cNvSpPr>
            <a:spLocks noGrp="1"/>
          </p:cNvSpPr>
          <p:nvPr>
            <p:ph type="sldNum" idx="12"/>
          </p:nvPr>
        </p:nvSpPr>
        <p:spPr>
          <a:xfrm>
            <a:off x="11296611" y="6217623"/>
            <a:ext cx="731600" cy="524800"/>
          </a:xfrm>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8" name="Picture 7">
            <a:extLst>
              <a:ext uri="{FF2B5EF4-FFF2-40B4-BE49-F238E27FC236}">
                <a16:creationId xmlns:a16="http://schemas.microsoft.com/office/drawing/2014/main" id="{B68D7DB9-78C0-4C86-9442-479BA8880D32}"/>
              </a:ext>
            </a:extLst>
          </p:cNvPr>
          <p:cNvPicPr>
            <a:picLocks noChangeAspect="1"/>
          </p:cNvPicPr>
          <p:nvPr/>
        </p:nvPicPr>
        <p:blipFill>
          <a:blip r:embed="rId2"/>
          <a:stretch>
            <a:fillRect/>
          </a:stretch>
        </p:blipFill>
        <p:spPr>
          <a:xfrm>
            <a:off x="288648" y="3429000"/>
            <a:ext cx="8391525" cy="2371725"/>
          </a:xfrm>
          <a:prstGeom prst="rect">
            <a:avLst/>
          </a:prstGeom>
        </p:spPr>
      </p:pic>
      <p:pic>
        <p:nvPicPr>
          <p:cNvPr id="6" name="Picture 5">
            <a:extLst>
              <a:ext uri="{FF2B5EF4-FFF2-40B4-BE49-F238E27FC236}">
                <a16:creationId xmlns:a16="http://schemas.microsoft.com/office/drawing/2014/main" id="{1001BA8B-BAC1-4D69-9F63-8FFC4497FB3F}"/>
              </a:ext>
            </a:extLst>
          </p:cNvPr>
          <p:cNvPicPr>
            <a:picLocks noChangeAspect="1"/>
          </p:cNvPicPr>
          <p:nvPr/>
        </p:nvPicPr>
        <p:blipFill>
          <a:blip r:embed="rId3"/>
          <a:stretch>
            <a:fillRect/>
          </a:stretch>
        </p:blipFill>
        <p:spPr>
          <a:xfrm>
            <a:off x="5332136" y="2657475"/>
            <a:ext cx="6696075" cy="1543050"/>
          </a:xfrm>
          <a:prstGeom prst="rect">
            <a:avLst/>
          </a:prstGeom>
        </p:spPr>
      </p:pic>
    </p:spTree>
    <p:extLst>
      <p:ext uri="{BB962C8B-B14F-4D97-AF65-F5344CB8AC3E}">
        <p14:creationId xmlns:p14="http://schemas.microsoft.com/office/powerpoint/2010/main" val="3067533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49171-D264-49F2-B3F1-350FB978C5F4}"/>
              </a:ext>
            </a:extLst>
          </p:cNvPr>
          <p:cNvSpPr>
            <a:spLocks noGrp="1"/>
          </p:cNvSpPr>
          <p:nvPr>
            <p:ph type="title"/>
          </p:nvPr>
        </p:nvSpPr>
        <p:spPr>
          <a:xfrm>
            <a:off x="415600" y="236018"/>
            <a:ext cx="11360800" cy="763600"/>
          </a:xfrm>
        </p:spPr>
        <p:txBody>
          <a:bodyPr/>
          <a:lstStyle/>
          <a:p>
            <a:r>
              <a:rPr lang="en-US"/>
              <a:t>Educational Materials</a:t>
            </a:r>
            <a:br>
              <a:rPr lang="en-US"/>
            </a:br>
            <a:endParaRPr lang="en-US"/>
          </a:p>
        </p:txBody>
      </p:sp>
      <p:sp>
        <p:nvSpPr>
          <p:cNvPr id="3" name="Text Placeholder 2">
            <a:extLst>
              <a:ext uri="{FF2B5EF4-FFF2-40B4-BE49-F238E27FC236}">
                <a16:creationId xmlns:a16="http://schemas.microsoft.com/office/drawing/2014/main" id="{5926BD99-2FD1-489F-9780-79C8F878A5AD}"/>
              </a:ext>
            </a:extLst>
          </p:cNvPr>
          <p:cNvSpPr>
            <a:spLocks noGrp="1"/>
          </p:cNvSpPr>
          <p:nvPr>
            <p:ph type="body" idx="1"/>
          </p:nvPr>
        </p:nvSpPr>
        <p:spPr>
          <a:xfrm>
            <a:off x="415600" y="863972"/>
            <a:ext cx="11360800" cy="2565028"/>
          </a:xfrm>
        </p:spPr>
        <p:txBody>
          <a:bodyPr/>
          <a:lstStyle/>
          <a:p>
            <a:r>
              <a:rPr lang="en-US"/>
              <a:t>Users were able to easily find the reporter training and like it.</a:t>
            </a:r>
          </a:p>
          <a:p>
            <a:r>
              <a:rPr lang="en-US"/>
              <a:t>User like the new educational pages – How Leasing Works and How Valuation Works. </a:t>
            </a:r>
          </a:p>
          <a:p>
            <a:r>
              <a:rPr lang="en-US"/>
              <a:t>Users were able to easily find valuation examples and wanted to share them with their teams.</a:t>
            </a:r>
          </a:p>
          <a:p>
            <a:r>
              <a:rPr lang="en-US"/>
              <a:t>Users like the new reporter checklist and think it's very clear and easy to understand.</a:t>
            </a:r>
          </a:p>
          <a:p>
            <a:r>
              <a:rPr lang="en-US"/>
              <a:t>Most users easily found the handbooks and the interactive links. </a:t>
            </a:r>
          </a:p>
          <a:p>
            <a:r>
              <a:rPr lang="en-US"/>
              <a:t>Users like having multiple options to view and share the handbooks.</a:t>
            </a:r>
          </a:p>
          <a:p>
            <a:r>
              <a:rPr lang="en-US"/>
              <a:t>Most users like the troubleshooting guides, but one user was surprised to see it first before contacts.</a:t>
            </a:r>
          </a:p>
        </p:txBody>
      </p:sp>
      <p:sp>
        <p:nvSpPr>
          <p:cNvPr id="4" name="Slide Number Placeholder 2">
            <a:extLst>
              <a:ext uri="{FF2B5EF4-FFF2-40B4-BE49-F238E27FC236}">
                <a16:creationId xmlns:a16="http://schemas.microsoft.com/office/drawing/2014/main" id="{0F998FDB-6768-4ED7-801B-AF062624556B}"/>
              </a:ext>
            </a:extLst>
          </p:cNvPr>
          <p:cNvSpPr>
            <a:spLocks noGrp="1"/>
          </p:cNvSpPr>
          <p:nvPr>
            <p:ph type="sldNum" idx="12"/>
          </p:nvPr>
        </p:nvSpPr>
        <p:spPr>
          <a:xfrm>
            <a:off x="11296611" y="6217623"/>
            <a:ext cx="731600" cy="524800"/>
          </a:xfrm>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6" name="Picture 5">
            <a:extLst>
              <a:ext uri="{FF2B5EF4-FFF2-40B4-BE49-F238E27FC236}">
                <a16:creationId xmlns:a16="http://schemas.microsoft.com/office/drawing/2014/main" id="{A7AB6750-61B6-48EF-8387-187BC40A0B98}"/>
              </a:ext>
            </a:extLst>
          </p:cNvPr>
          <p:cNvPicPr>
            <a:picLocks noChangeAspect="1"/>
          </p:cNvPicPr>
          <p:nvPr/>
        </p:nvPicPr>
        <p:blipFill>
          <a:blip r:embed="rId2"/>
          <a:stretch>
            <a:fillRect/>
          </a:stretch>
        </p:blipFill>
        <p:spPr>
          <a:xfrm>
            <a:off x="945930" y="3429000"/>
            <a:ext cx="4631941" cy="2427053"/>
          </a:xfrm>
          <a:prstGeom prst="rect">
            <a:avLst/>
          </a:prstGeom>
        </p:spPr>
      </p:pic>
      <p:pic>
        <p:nvPicPr>
          <p:cNvPr id="8" name="Picture 7">
            <a:extLst>
              <a:ext uri="{FF2B5EF4-FFF2-40B4-BE49-F238E27FC236}">
                <a16:creationId xmlns:a16="http://schemas.microsoft.com/office/drawing/2014/main" id="{6826C271-8DF1-4BC1-8798-B2E1366A27FD}"/>
              </a:ext>
            </a:extLst>
          </p:cNvPr>
          <p:cNvPicPr>
            <a:picLocks noChangeAspect="1"/>
          </p:cNvPicPr>
          <p:nvPr/>
        </p:nvPicPr>
        <p:blipFill>
          <a:blip r:embed="rId3"/>
          <a:stretch>
            <a:fillRect/>
          </a:stretch>
        </p:blipFill>
        <p:spPr>
          <a:xfrm>
            <a:off x="6442514" y="3688836"/>
            <a:ext cx="4803556" cy="2305192"/>
          </a:xfrm>
          <a:prstGeom prst="rect">
            <a:avLst/>
          </a:prstGeom>
        </p:spPr>
      </p:pic>
    </p:spTree>
    <p:extLst>
      <p:ext uri="{BB962C8B-B14F-4D97-AF65-F5344CB8AC3E}">
        <p14:creationId xmlns:p14="http://schemas.microsoft.com/office/powerpoint/2010/main" val="3951989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ctrTitle"/>
          </p:nvPr>
        </p:nvSpPr>
        <p:spPr>
          <a:xfrm>
            <a:off x="415925" y="1982555"/>
            <a:ext cx="11360150" cy="1249850"/>
          </a:xfrm>
          <a:noFill/>
          <a:ln>
            <a:noFill/>
          </a:ln>
        </p:spPr>
        <p:txBody>
          <a:bodyPr spcFirstLastPara="1" wrap="square" lIns="91425" tIns="45700" rIns="91425" bIns="45700" anchor="ctr" anchorCtr="0">
            <a:noAutofit/>
          </a:bodyPr>
          <a:lstStyle/>
          <a:p>
            <a:pPr lvl="0"/>
            <a:r>
              <a:rPr lang="en-US"/>
              <a:t>Questions?</a:t>
            </a:r>
          </a:p>
        </p:txBody>
      </p:sp>
    </p:spTree>
    <p:extLst>
      <p:ext uri="{BB962C8B-B14F-4D97-AF65-F5344CB8AC3E}">
        <p14:creationId xmlns:p14="http://schemas.microsoft.com/office/powerpoint/2010/main" val="1285105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23BAF-C2FD-4AAC-902F-37B466E472B7}"/>
              </a:ext>
            </a:extLst>
          </p:cNvPr>
          <p:cNvSpPr>
            <a:spLocks noGrp="1"/>
          </p:cNvSpPr>
          <p:nvPr>
            <p:ph type="title"/>
          </p:nvPr>
        </p:nvSpPr>
        <p:spPr>
          <a:xfrm>
            <a:off x="415600" y="180693"/>
            <a:ext cx="11360800" cy="763600"/>
          </a:xfrm>
        </p:spPr>
        <p:txBody>
          <a:bodyPr/>
          <a:lstStyle/>
          <a:p>
            <a:r>
              <a:rPr lang="en-US"/>
              <a:t>Goals</a:t>
            </a:r>
          </a:p>
        </p:txBody>
      </p:sp>
      <p:sp>
        <p:nvSpPr>
          <p:cNvPr id="4" name="Text Placeholder 3">
            <a:extLst>
              <a:ext uri="{FF2B5EF4-FFF2-40B4-BE49-F238E27FC236}">
                <a16:creationId xmlns:a16="http://schemas.microsoft.com/office/drawing/2014/main" id="{46435271-611E-45FA-B55C-9C91A95399E1}"/>
              </a:ext>
            </a:extLst>
          </p:cNvPr>
          <p:cNvSpPr>
            <a:spLocks noGrp="1"/>
          </p:cNvSpPr>
          <p:nvPr>
            <p:ph type="body" idx="1"/>
          </p:nvPr>
        </p:nvSpPr>
        <p:spPr>
          <a:xfrm>
            <a:off x="415600" y="763927"/>
            <a:ext cx="11360800" cy="943808"/>
          </a:xfrm>
        </p:spPr>
        <p:txBody>
          <a:bodyPr/>
          <a:lstStyle/>
          <a:p>
            <a:pPr marL="342900" marR="0" lvl="0" indent="-342900">
              <a:lnSpc>
                <a:spcPct val="115000"/>
              </a:lnSpc>
              <a:spcBef>
                <a:spcPts val="0"/>
              </a:spcBef>
              <a:spcAft>
                <a:spcPts val="0"/>
              </a:spcAft>
              <a:buFont typeface="Arial" panose="020B0604020202020204" pitchFamily="34" charset="0"/>
              <a:buChar char="●"/>
            </a:pPr>
            <a:r>
              <a:rPr lang="en-US" sz="1800" u="none" strike="noStrike">
                <a:effectLst/>
                <a:latin typeface="Arial" panose="020B0604020202020204" pitchFamily="34" charset="0"/>
                <a:ea typeface="Arial" panose="020B0604020202020204" pitchFamily="34" charset="0"/>
              </a:rPr>
              <a:t>Learn about any usability issues in the built site.</a:t>
            </a:r>
          </a:p>
          <a:p>
            <a:pPr marL="342900" marR="0" lvl="0" indent="-342900">
              <a:lnSpc>
                <a:spcPct val="115000"/>
              </a:lnSpc>
              <a:spcBef>
                <a:spcPts val="0"/>
              </a:spcBef>
              <a:spcAft>
                <a:spcPts val="0"/>
              </a:spcAft>
              <a:buFont typeface="Arial" panose="020B0604020202020204" pitchFamily="34" charset="0"/>
              <a:buChar char="●"/>
            </a:pPr>
            <a:r>
              <a:rPr lang="en-US" sz="1800" u="none" strike="noStrike">
                <a:effectLst/>
                <a:latin typeface="Arial" panose="020B0604020202020204" pitchFamily="34" charset="0"/>
                <a:ea typeface="Arial" panose="020B0604020202020204" pitchFamily="34" charset="0"/>
              </a:rPr>
              <a:t>Gauge whether the new site is effective at allowing users to complete their tasks.</a:t>
            </a:r>
          </a:p>
        </p:txBody>
      </p:sp>
      <p:sp>
        <p:nvSpPr>
          <p:cNvPr id="3" name="Slide Number Placeholder 2">
            <a:extLst>
              <a:ext uri="{FF2B5EF4-FFF2-40B4-BE49-F238E27FC236}">
                <a16:creationId xmlns:a16="http://schemas.microsoft.com/office/drawing/2014/main" id="{5D2CD644-8658-43FE-96E1-E8C5D9065C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7" name="Title 1">
            <a:extLst>
              <a:ext uri="{FF2B5EF4-FFF2-40B4-BE49-F238E27FC236}">
                <a16:creationId xmlns:a16="http://schemas.microsoft.com/office/drawing/2014/main" id="{0D1CE1A4-C8E6-4119-BE22-593E69C0CF7F}"/>
              </a:ext>
            </a:extLst>
          </p:cNvPr>
          <p:cNvSpPr txBox="1">
            <a:spLocks/>
          </p:cNvSpPr>
          <p:nvPr/>
        </p:nvSpPr>
        <p:spPr>
          <a:xfrm>
            <a:off x="415600" y="1909169"/>
            <a:ext cx="113608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0" i="0" u="none" strike="noStrike" cap="none">
                <a:solidFill>
                  <a:srgbClr val="19610F"/>
                </a:solidFill>
                <a:latin typeface="Arial"/>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t>Method and Desired Participants</a:t>
            </a:r>
          </a:p>
        </p:txBody>
      </p:sp>
      <p:sp>
        <p:nvSpPr>
          <p:cNvPr id="8" name="Text Placeholder 3">
            <a:extLst>
              <a:ext uri="{FF2B5EF4-FFF2-40B4-BE49-F238E27FC236}">
                <a16:creationId xmlns:a16="http://schemas.microsoft.com/office/drawing/2014/main" id="{DF029DBD-FD6D-4967-9C62-46289ED6DC8A}"/>
              </a:ext>
            </a:extLst>
          </p:cNvPr>
          <p:cNvSpPr txBox="1">
            <a:spLocks/>
          </p:cNvSpPr>
          <p:nvPr/>
        </p:nvSpPr>
        <p:spPr>
          <a:xfrm>
            <a:off x="415600" y="2637149"/>
            <a:ext cx="11360800" cy="33011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57189" algn="l" rtl="0" eaLnBrk="1" hangingPunct="1">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1219170" marR="0" lvl="1" indent="-423323" algn="l" rtl="0" eaLnBrk="1" hangingPunct="1">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828754" marR="0" lvl="2" indent="-423323" algn="l" rtl="0" eaLnBrk="1" hangingPunct="1">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2438339" marR="0" lvl="3" indent="-423323" algn="l" rtl="0" eaLnBrk="1" hangingPunct="1">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3047924" marR="0" lvl="4" indent="-423323" algn="l" rtl="0" eaLnBrk="1" hangingPunct="1">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3657509" marR="0" lvl="5" indent="-423323" algn="l" rtl="0" eaLnBrk="1" hangingPunct="1">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4267093" marR="0" lvl="6" indent="-423323" algn="l" rtl="0" eaLnBrk="1" hangingPunct="1">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4876678" marR="0" lvl="7" indent="-423323" algn="l" rtl="0" eaLnBrk="1" hangingPunct="1">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5486263" marR="0" lvl="8" indent="-423323" algn="l" rtl="0" eaLnBrk="1" hangingPunct="1">
              <a:lnSpc>
                <a:spcPct val="115000"/>
              </a:lnSpc>
              <a:spcBef>
                <a:spcPts val="2133"/>
              </a:spcBef>
              <a:spcAft>
                <a:spcPts val="2133"/>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marR="0" indent="0">
              <a:lnSpc>
                <a:spcPct val="115000"/>
              </a:lnSpc>
              <a:spcBef>
                <a:spcPts val="0"/>
              </a:spcBef>
              <a:spcAft>
                <a:spcPts val="0"/>
              </a:spcAft>
              <a:buNone/>
            </a:pPr>
            <a:r>
              <a:rPr lang="en-US" sz="1800">
                <a:effectLst/>
                <a:latin typeface="Arial" panose="020B0604020202020204" pitchFamily="34" charset="0"/>
                <a:ea typeface="Arial" panose="020B0604020202020204" pitchFamily="34" charset="0"/>
              </a:rPr>
              <a:t>Over the course of a few weeks, we would like to interview at least 9 participants from the following user groups for 30 minute 1:1 interviews. We will focus on people who actually use the site because they will have real questions that they look for the site to answer. We would like to get a mix of participants from across all the user types.</a:t>
            </a:r>
          </a:p>
          <a:p>
            <a:pPr marL="0" marR="0" indent="0">
              <a:lnSpc>
                <a:spcPct val="115000"/>
              </a:lnSpc>
              <a:spcBef>
                <a:spcPts val="0"/>
              </a:spcBef>
              <a:spcAft>
                <a:spcPts val="0"/>
              </a:spcAft>
              <a:buNone/>
            </a:pPr>
            <a:r>
              <a:rPr lang="en-US" sz="1800">
                <a:effectLst/>
                <a:latin typeface="Arial" panose="020B0604020202020204" pitchFamily="34" charset="0"/>
                <a:ea typeface="Arial" panose="020B0604020202020204" pitchFamily="34" charset="0"/>
              </a:rPr>
              <a:t> </a:t>
            </a:r>
          </a:p>
          <a:p>
            <a:pPr marL="342900" marR="0" lvl="0" indent="-342900">
              <a:lnSpc>
                <a:spcPct val="115000"/>
              </a:lnSpc>
              <a:spcBef>
                <a:spcPts val="0"/>
              </a:spcBef>
              <a:spcAft>
                <a:spcPts val="0"/>
              </a:spcAft>
              <a:buFont typeface="Arial" panose="020B0604020202020204" pitchFamily="34" charset="0"/>
              <a:buChar char="●"/>
            </a:pPr>
            <a:r>
              <a:rPr lang="en-US" sz="1800" u="none" strike="noStrike">
                <a:effectLst/>
                <a:latin typeface="Arial" panose="020B0604020202020204" pitchFamily="34" charset="0"/>
                <a:ea typeface="Arial" panose="020B0604020202020204" pitchFamily="34" charset="0"/>
              </a:rPr>
              <a:t>Subject Matter Expert</a:t>
            </a:r>
          </a:p>
          <a:p>
            <a:pPr marL="342900" marR="0" lvl="0" indent="-342900">
              <a:lnSpc>
                <a:spcPct val="115000"/>
              </a:lnSpc>
              <a:spcBef>
                <a:spcPts val="0"/>
              </a:spcBef>
              <a:spcAft>
                <a:spcPts val="0"/>
              </a:spcAft>
              <a:buFont typeface="Arial" panose="020B0604020202020204" pitchFamily="34" charset="0"/>
              <a:buChar char="●"/>
            </a:pPr>
            <a:r>
              <a:rPr lang="en-US" sz="1800" u="none" strike="noStrike">
                <a:effectLst/>
                <a:latin typeface="Arial" panose="020B0604020202020204" pitchFamily="34" charset="0"/>
                <a:ea typeface="Arial" panose="020B0604020202020204" pitchFamily="34" charset="0"/>
              </a:rPr>
              <a:t>Reporter</a:t>
            </a:r>
          </a:p>
          <a:p>
            <a:pPr marL="342900" marR="0" lvl="0" indent="-342900">
              <a:lnSpc>
                <a:spcPct val="115000"/>
              </a:lnSpc>
              <a:spcBef>
                <a:spcPts val="0"/>
              </a:spcBef>
              <a:spcAft>
                <a:spcPts val="0"/>
              </a:spcAft>
              <a:buFont typeface="Arial" panose="020B0604020202020204" pitchFamily="34" charset="0"/>
              <a:buChar char="●"/>
            </a:pPr>
            <a:r>
              <a:rPr lang="en-US" sz="1800" u="none" strike="noStrike">
                <a:effectLst/>
                <a:latin typeface="Arial" panose="020B0604020202020204" pitchFamily="34" charset="0"/>
                <a:ea typeface="Arial" panose="020B0604020202020204" pitchFamily="34" charset="0"/>
              </a:rPr>
              <a:t>Inquisitor </a:t>
            </a:r>
          </a:p>
          <a:p>
            <a:pPr marL="342900" marR="0" lvl="0" indent="-342900">
              <a:lnSpc>
                <a:spcPct val="115000"/>
              </a:lnSpc>
              <a:spcBef>
                <a:spcPts val="0"/>
              </a:spcBef>
              <a:spcAft>
                <a:spcPts val="0"/>
              </a:spcAft>
              <a:buFont typeface="Arial" panose="020B0604020202020204" pitchFamily="34" charset="0"/>
              <a:buChar char="●"/>
            </a:pPr>
            <a:r>
              <a:rPr lang="en-US" sz="1800" u="none" strike="noStrike">
                <a:effectLst/>
                <a:latin typeface="Arial" panose="020B0604020202020204" pitchFamily="34" charset="0"/>
                <a:ea typeface="Arial" panose="020B0604020202020204" pitchFamily="34" charset="0"/>
              </a:rPr>
              <a:t>Partner</a:t>
            </a:r>
          </a:p>
        </p:txBody>
      </p:sp>
    </p:spTree>
    <p:extLst>
      <p:ext uri="{BB962C8B-B14F-4D97-AF65-F5344CB8AC3E}">
        <p14:creationId xmlns:p14="http://schemas.microsoft.com/office/powerpoint/2010/main" val="649421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23BAF-C2FD-4AAC-902F-37B466E472B7}"/>
              </a:ext>
            </a:extLst>
          </p:cNvPr>
          <p:cNvSpPr>
            <a:spLocks noGrp="1"/>
          </p:cNvSpPr>
          <p:nvPr>
            <p:ph type="title"/>
          </p:nvPr>
        </p:nvSpPr>
        <p:spPr/>
        <p:txBody>
          <a:bodyPr/>
          <a:lstStyle/>
          <a:p>
            <a:r>
              <a:rPr lang="en-US"/>
              <a:t>Overview</a:t>
            </a:r>
          </a:p>
        </p:txBody>
      </p:sp>
      <p:sp>
        <p:nvSpPr>
          <p:cNvPr id="4" name="Text Placeholder 3">
            <a:extLst>
              <a:ext uri="{FF2B5EF4-FFF2-40B4-BE49-F238E27FC236}">
                <a16:creationId xmlns:a16="http://schemas.microsoft.com/office/drawing/2014/main" id="{46435271-611E-45FA-B55C-9C91A95399E1}"/>
              </a:ext>
            </a:extLst>
          </p:cNvPr>
          <p:cNvSpPr>
            <a:spLocks noGrp="1"/>
          </p:cNvSpPr>
          <p:nvPr>
            <p:ph type="body" idx="1"/>
          </p:nvPr>
        </p:nvSpPr>
        <p:spPr/>
        <p:txBody>
          <a:bodyPr/>
          <a:lstStyle/>
          <a:p>
            <a:pPr marL="437515" indent="-285750"/>
            <a:r>
              <a:rPr lang="en-US">
                <a:solidFill>
                  <a:schemeClr val="tx1"/>
                </a:solidFill>
              </a:rPr>
              <a:t>16 people interviewed</a:t>
            </a:r>
          </a:p>
          <a:p>
            <a:pPr marL="437515" indent="-285750"/>
            <a:endParaRPr lang="en-US">
              <a:solidFill>
                <a:schemeClr val="tx1"/>
              </a:solidFill>
            </a:endParaRPr>
          </a:p>
          <a:p>
            <a:pPr marL="437515" indent="-285750"/>
            <a:r>
              <a:rPr lang="en-US" sz="1800" b="0" i="0" u="none" strike="noStrike">
                <a:solidFill>
                  <a:srgbClr val="000000"/>
                </a:solidFill>
                <a:effectLst/>
                <a:latin typeface="+mn-lt"/>
              </a:rPr>
              <a:t>2 Reporters (P1, P3)</a:t>
            </a:r>
          </a:p>
          <a:p>
            <a:pPr marL="437515" indent="-285750"/>
            <a:r>
              <a:rPr lang="en-US">
                <a:solidFill>
                  <a:srgbClr val="000000"/>
                </a:solidFill>
                <a:latin typeface="+mn-lt"/>
              </a:rPr>
              <a:t>6 SMEs (P2, P4, P7, P12, P13, P14)</a:t>
            </a:r>
          </a:p>
          <a:p>
            <a:pPr marL="437515" indent="-285750"/>
            <a:r>
              <a:rPr lang="en-US">
                <a:solidFill>
                  <a:srgbClr val="000000"/>
                </a:solidFill>
                <a:latin typeface="+mn-lt"/>
              </a:rPr>
              <a:t>4 Partners (P6, P9, P15, P16)</a:t>
            </a:r>
          </a:p>
          <a:p>
            <a:pPr marL="437515" indent="-285750"/>
            <a:r>
              <a:rPr lang="en-US">
                <a:solidFill>
                  <a:srgbClr val="000000"/>
                </a:solidFill>
                <a:latin typeface="+mn-lt"/>
              </a:rPr>
              <a:t>4 Inquisitors (P5, P8, P10, P11)</a:t>
            </a:r>
            <a:endParaRPr lang="en-US">
              <a:solidFill>
                <a:schemeClr val="tx1"/>
              </a:solidFill>
              <a:latin typeface="+mn-lt"/>
            </a:endParaRPr>
          </a:p>
        </p:txBody>
      </p:sp>
      <p:sp>
        <p:nvSpPr>
          <p:cNvPr id="3" name="Slide Number Placeholder 2">
            <a:extLst>
              <a:ext uri="{FF2B5EF4-FFF2-40B4-BE49-F238E27FC236}">
                <a16:creationId xmlns:a16="http://schemas.microsoft.com/office/drawing/2014/main" id="{5D2CD644-8658-43FE-96E1-E8C5D9065C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graphicFrame>
        <p:nvGraphicFramePr>
          <p:cNvPr id="5" name="Chart 4">
            <a:extLst>
              <a:ext uri="{FF2B5EF4-FFF2-40B4-BE49-F238E27FC236}">
                <a16:creationId xmlns:a16="http://schemas.microsoft.com/office/drawing/2014/main" id="{B93EDD87-9D11-4ECB-996F-33CEDB3C98C5}"/>
              </a:ext>
            </a:extLst>
          </p:cNvPr>
          <p:cNvGraphicFramePr>
            <a:graphicFrameLocks/>
          </p:cNvGraphicFramePr>
          <p:nvPr>
            <p:extLst>
              <p:ext uri="{D42A27DB-BD31-4B8C-83A1-F6EECF244321}">
                <p14:modId xmlns:p14="http://schemas.microsoft.com/office/powerpoint/2010/main" val="1983757719"/>
              </p:ext>
            </p:extLst>
          </p:nvPr>
        </p:nvGraphicFramePr>
        <p:xfrm>
          <a:off x="4046481" y="1116553"/>
          <a:ext cx="7729917" cy="41292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07342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BBD28-0162-4193-A4DD-66C4EECC7E88}"/>
              </a:ext>
            </a:extLst>
          </p:cNvPr>
          <p:cNvSpPr>
            <a:spLocks noGrp="1"/>
          </p:cNvSpPr>
          <p:nvPr>
            <p:ph type="title"/>
          </p:nvPr>
        </p:nvSpPr>
        <p:spPr>
          <a:xfrm>
            <a:off x="104882" y="91835"/>
            <a:ext cx="11360800" cy="763600"/>
          </a:xfrm>
        </p:spPr>
        <p:txBody>
          <a:bodyPr/>
          <a:lstStyle/>
          <a:p>
            <a:r>
              <a:rPr lang="en-US"/>
              <a:t>Overview</a:t>
            </a:r>
          </a:p>
        </p:txBody>
      </p:sp>
      <p:sp>
        <p:nvSpPr>
          <p:cNvPr id="6" name="Slide Number Placeholder 2">
            <a:extLst>
              <a:ext uri="{FF2B5EF4-FFF2-40B4-BE49-F238E27FC236}">
                <a16:creationId xmlns:a16="http://schemas.microsoft.com/office/drawing/2014/main" id="{25A755F6-E906-4EE5-AD71-0D9F8C104501}"/>
              </a:ext>
            </a:extLst>
          </p:cNvPr>
          <p:cNvSpPr>
            <a:spLocks noGrp="1"/>
          </p:cNvSpPr>
          <p:nvPr>
            <p:ph type="sldNum" idx="12"/>
          </p:nvPr>
        </p:nvSpPr>
        <p:spPr>
          <a:xfrm>
            <a:off x="11296611" y="6217623"/>
            <a:ext cx="731600" cy="524800"/>
          </a:xfrm>
        </p:spPr>
        <p:txBody>
          <a:bodyPr/>
          <a:lstStyle/>
          <a:p>
            <a:pPr marL="0" lvl="0" indent="0" algn="r" rtl="0">
              <a:spcBef>
                <a:spcPts val="0"/>
              </a:spcBef>
              <a:spcAft>
                <a:spcPts val="0"/>
              </a:spcAft>
              <a:buNone/>
            </a:pPr>
            <a:fld id="{00000000-1234-1234-1234-123412341234}" type="slidenum">
              <a:rPr lang="en-US" smtClean="0"/>
              <a:t>5</a:t>
            </a:fld>
            <a:endParaRPr lang="en-US"/>
          </a:p>
        </p:txBody>
      </p:sp>
      <p:grpSp>
        <p:nvGrpSpPr>
          <p:cNvPr id="4" name="Group 3">
            <a:extLst>
              <a:ext uri="{FF2B5EF4-FFF2-40B4-BE49-F238E27FC236}">
                <a16:creationId xmlns:a16="http://schemas.microsoft.com/office/drawing/2014/main" id="{9F53437E-851E-40C4-9750-83CA2180224A}"/>
              </a:ext>
            </a:extLst>
          </p:cNvPr>
          <p:cNvGrpSpPr/>
          <p:nvPr/>
        </p:nvGrpSpPr>
        <p:grpSpPr>
          <a:xfrm>
            <a:off x="670093" y="721287"/>
            <a:ext cx="10179728" cy="5415425"/>
            <a:chOff x="670093" y="721287"/>
            <a:chExt cx="10179728" cy="5415425"/>
          </a:xfrm>
        </p:grpSpPr>
        <p:pic>
          <p:nvPicPr>
            <p:cNvPr id="5" name="Picture 4">
              <a:extLst>
                <a:ext uri="{FF2B5EF4-FFF2-40B4-BE49-F238E27FC236}">
                  <a16:creationId xmlns:a16="http://schemas.microsoft.com/office/drawing/2014/main" id="{5582D558-9EDD-4ECD-803F-B1384036E631}"/>
                </a:ext>
              </a:extLst>
            </p:cNvPr>
            <p:cNvPicPr>
              <a:picLocks noChangeAspect="1"/>
            </p:cNvPicPr>
            <p:nvPr/>
          </p:nvPicPr>
          <p:blipFill>
            <a:blip r:embed="rId2"/>
            <a:stretch>
              <a:fillRect/>
            </a:stretch>
          </p:blipFill>
          <p:spPr>
            <a:xfrm>
              <a:off x="670093" y="721287"/>
              <a:ext cx="10179728" cy="5415425"/>
            </a:xfrm>
            <a:prstGeom prst="rect">
              <a:avLst/>
            </a:prstGeom>
          </p:spPr>
        </p:pic>
        <p:sp>
          <p:nvSpPr>
            <p:cNvPr id="3" name="Rectangle 2">
              <a:extLst>
                <a:ext uri="{FF2B5EF4-FFF2-40B4-BE49-F238E27FC236}">
                  <a16:creationId xmlns:a16="http://schemas.microsoft.com/office/drawing/2014/main" id="{EE91246A-62E3-4E76-BCEF-6285005B8EA6}"/>
                </a:ext>
              </a:extLst>
            </p:cNvPr>
            <p:cNvSpPr/>
            <p:nvPr/>
          </p:nvSpPr>
          <p:spPr>
            <a:xfrm>
              <a:off x="670093" y="721287"/>
              <a:ext cx="914400" cy="591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1188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DB3A3-333C-4F2C-8DBC-0530E8566824}"/>
              </a:ext>
            </a:extLst>
          </p:cNvPr>
          <p:cNvSpPr>
            <a:spLocks noGrp="1"/>
          </p:cNvSpPr>
          <p:nvPr>
            <p:ph type="title"/>
          </p:nvPr>
        </p:nvSpPr>
        <p:spPr>
          <a:xfrm>
            <a:off x="415600" y="2867800"/>
            <a:ext cx="11360800" cy="1122400"/>
          </a:xfrm>
          <a:solidFill>
            <a:schemeClr val="bg1"/>
          </a:solidFill>
          <a:ln>
            <a:noFill/>
          </a:ln>
        </p:spPr>
        <p:txBody>
          <a:bodyPr spcFirstLastPara="1" wrap="square" lIns="121900" tIns="121900" rIns="121900" bIns="121900" anchor="ctr" anchorCtr="0">
            <a:noAutofit/>
          </a:bodyPr>
          <a:lstStyle/>
          <a:p>
            <a:r>
              <a:rPr lang="en-US"/>
              <a:t>Findings and Recommendations</a:t>
            </a:r>
          </a:p>
        </p:txBody>
      </p:sp>
      <p:sp>
        <p:nvSpPr>
          <p:cNvPr id="3" name="Slide Number Placeholder 2">
            <a:extLst>
              <a:ext uri="{FF2B5EF4-FFF2-40B4-BE49-F238E27FC236}">
                <a16:creationId xmlns:a16="http://schemas.microsoft.com/office/drawing/2014/main" id="{17C49324-7C9E-4B0E-A083-9F93300696FC}"/>
              </a:ext>
            </a:extLst>
          </p:cNvPr>
          <p:cNvSpPr>
            <a:spLocks noGrp="1"/>
          </p:cNvSpPr>
          <p:nvPr>
            <p:ph type="sldNum" idx="12"/>
          </p:nvPr>
        </p:nvSpPr>
        <p:spPr>
          <a:xfrm>
            <a:off x="11296611" y="6217623"/>
            <a:ext cx="731600" cy="524800"/>
          </a:xfrm>
        </p:spPr>
        <p:txBody>
          <a:bodyPr/>
          <a:lstStyle/>
          <a:p>
            <a:fld id="{00000000-1234-1234-1234-123412341234}" type="slidenum">
              <a:rPr lang="en-US" smtClean="0"/>
              <a:pPr/>
              <a:t>6</a:t>
            </a:fld>
            <a:endParaRPr lang="en-US"/>
          </a:p>
        </p:txBody>
      </p:sp>
    </p:spTree>
    <p:extLst>
      <p:ext uri="{BB962C8B-B14F-4D97-AF65-F5344CB8AC3E}">
        <p14:creationId xmlns:p14="http://schemas.microsoft.com/office/powerpoint/2010/main" val="1693061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FEBBA0-022B-45EA-9A91-E7471F27BF25}"/>
              </a:ext>
            </a:extLst>
          </p:cNvPr>
          <p:cNvSpPr>
            <a:spLocks noGrp="1"/>
          </p:cNvSpPr>
          <p:nvPr>
            <p:ph type="title"/>
          </p:nvPr>
        </p:nvSpPr>
        <p:spPr>
          <a:xfrm>
            <a:off x="415600" y="159734"/>
            <a:ext cx="11360800" cy="763600"/>
          </a:xfrm>
        </p:spPr>
        <p:txBody>
          <a:bodyPr/>
          <a:lstStyle/>
          <a:p>
            <a:r>
              <a:rPr lang="en-US"/>
              <a:t>Participant Recruiting</a:t>
            </a:r>
          </a:p>
        </p:txBody>
      </p:sp>
      <p:sp>
        <p:nvSpPr>
          <p:cNvPr id="4" name="Text Placeholder 3">
            <a:extLst>
              <a:ext uri="{FF2B5EF4-FFF2-40B4-BE49-F238E27FC236}">
                <a16:creationId xmlns:a16="http://schemas.microsoft.com/office/drawing/2014/main" id="{3C446DF3-6368-4381-A7C1-088B3AAEDFDF}"/>
              </a:ext>
            </a:extLst>
          </p:cNvPr>
          <p:cNvSpPr>
            <a:spLocks noGrp="1"/>
          </p:cNvSpPr>
          <p:nvPr>
            <p:ph type="body" idx="1"/>
          </p:nvPr>
        </p:nvSpPr>
        <p:spPr>
          <a:xfrm>
            <a:off x="415600" y="923334"/>
            <a:ext cx="11360800" cy="5168499"/>
          </a:xfrm>
        </p:spPr>
        <p:txBody>
          <a:bodyPr/>
          <a:lstStyle/>
          <a:p>
            <a:pPr marL="152396" indent="0">
              <a:buNone/>
            </a:pPr>
            <a:r>
              <a:rPr lang="en-US" b="1"/>
              <a:t>Finding:</a:t>
            </a:r>
          </a:p>
          <a:p>
            <a:pPr marL="152396" indent="0">
              <a:buNone/>
            </a:pPr>
            <a:r>
              <a:rPr lang="en-US"/>
              <a:t>We struggled to get industry reporters to participate in this study. We had a great turnout for SMEs, Partners, and Inquisitors though.</a:t>
            </a:r>
          </a:p>
          <a:p>
            <a:pPr marL="152396" indent="0">
              <a:buNone/>
            </a:pPr>
            <a:endParaRPr lang="en-US"/>
          </a:p>
          <a:p>
            <a:pPr marL="152396" indent="0">
              <a:buNone/>
            </a:pPr>
            <a:r>
              <a:rPr lang="en-US" b="1"/>
              <a:t>Recommendation:</a:t>
            </a:r>
          </a:p>
          <a:p>
            <a:r>
              <a:rPr lang="en-US"/>
              <a:t>Develop better methods to get industry participation.</a:t>
            </a:r>
          </a:p>
          <a:p>
            <a:endParaRPr lang="en-US"/>
          </a:p>
          <a:p>
            <a:pPr marL="152396" indent="0">
              <a:buNone/>
            </a:pPr>
            <a:r>
              <a:rPr lang="en-US" b="1"/>
              <a:t>Severity: </a:t>
            </a:r>
            <a:r>
              <a:rPr lang="en-US"/>
              <a:t>Medium</a:t>
            </a:r>
          </a:p>
          <a:p>
            <a:pPr marL="152396" indent="0">
              <a:buNone/>
            </a:pPr>
            <a:r>
              <a:rPr lang="en-US" b="1"/>
              <a:t>Complexity: </a:t>
            </a:r>
            <a:r>
              <a:rPr lang="en-US"/>
              <a:t>Medium</a:t>
            </a:r>
          </a:p>
          <a:p>
            <a:pPr marL="152396" indent="0">
              <a:buNone/>
            </a:pPr>
            <a:r>
              <a:rPr lang="en-US" b="1"/>
              <a:t>Status: </a:t>
            </a:r>
            <a:r>
              <a:rPr lang="en-US"/>
              <a:t>After site launch</a:t>
            </a:r>
            <a:endParaRPr lang="en-US" b="1"/>
          </a:p>
        </p:txBody>
      </p:sp>
      <p:sp>
        <p:nvSpPr>
          <p:cNvPr id="5" name="Slide Number Placeholder 2">
            <a:extLst>
              <a:ext uri="{FF2B5EF4-FFF2-40B4-BE49-F238E27FC236}">
                <a16:creationId xmlns:a16="http://schemas.microsoft.com/office/drawing/2014/main" id="{B2279DD2-6EB8-4B24-99B9-BAF76906C7C0}"/>
              </a:ext>
            </a:extLst>
          </p:cNvPr>
          <p:cNvSpPr>
            <a:spLocks noGrp="1"/>
          </p:cNvSpPr>
          <p:nvPr>
            <p:ph type="sldNum" idx="12"/>
          </p:nvPr>
        </p:nvSpPr>
        <p:spPr>
          <a:xfrm>
            <a:off x="11296611" y="6217623"/>
            <a:ext cx="731600" cy="524800"/>
          </a:xfrm>
        </p:spPr>
        <p:txBody>
          <a:bodyPr/>
          <a:lstStyle/>
          <a:p>
            <a:pPr marL="0" lvl="0" indent="0" algn="r" rtl="0">
              <a:spcBef>
                <a:spcPts val="0"/>
              </a:spcBef>
              <a:spcAft>
                <a:spcPts val="0"/>
              </a:spcAft>
              <a:buNone/>
            </a:pPr>
            <a:fld id="{00000000-1234-1234-1234-123412341234}" type="slidenum">
              <a:rPr lang="en-US" smtClean="0"/>
              <a:t>7</a:t>
            </a:fld>
            <a:endParaRPr lang="en-US"/>
          </a:p>
        </p:txBody>
      </p:sp>
      <p:graphicFrame>
        <p:nvGraphicFramePr>
          <p:cNvPr id="6" name="Chart 5">
            <a:extLst>
              <a:ext uri="{FF2B5EF4-FFF2-40B4-BE49-F238E27FC236}">
                <a16:creationId xmlns:a16="http://schemas.microsoft.com/office/drawing/2014/main" id="{E3229263-55F2-481E-90C3-AFCA38F5D35F}"/>
              </a:ext>
            </a:extLst>
          </p:cNvPr>
          <p:cNvGraphicFramePr>
            <a:graphicFrameLocks/>
          </p:cNvGraphicFramePr>
          <p:nvPr>
            <p:extLst>
              <p:ext uri="{D42A27DB-BD31-4B8C-83A1-F6EECF244321}">
                <p14:modId xmlns:p14="http://schemas.microsoft.com/office/powerpoint/2010/main" val="2440000018"/>
              </p:ext>
            </p:extLst>
          </p:nvPr>
        </p:nvGraphicFramePr>
        <p:xfrm>
          <a:off x="6511602" y="2406870"/>
          <a:ext cx="5680398" cy="342755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2689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FEBBA0-022B-45EA-9A91-E7471F27BF25}"/>
              </a:ext>
            </a:extLst>
          </p:cNvPr>
          <p:cNvSpPr>
            <a:spLocks noGrp="1"/>
          </p:cNvSpPr>
          <p:nvPr>
            <p:ph type="title"/>
          </p:nvPr>
        </p:nvSpPr>
        <p:spPr>
          <a:xfrm>
            <a:off x="415600" y="159734"/>
            <a:ext cx="11360800" cy="763600"/>
          </a:xfrm>
        </p:spPr>
        <p:txBody>
          <a:bodyPr/>
          <a:lstStyle/>
          <a:p>
            <a:r>
              <a:rPr lang="en-US"/>
              <a:t>Sites other than onrr.gov – eCommerce and WebCenter Portal</a:t>
            </a:r>
          </a:p>
        </p:txBody>
      </p:sp>
      <p:sp>
        <p:nvSpPr>
          <p:cNvPr id="4" name="Text Placeholder 3">
            <a:extLst>
              <a:ext uri="{FF2B5EF4-FFF2-40B4-BE49-F238E27FC236}">
                <a16:creationId xmlns:a16="http://schemas.microsoft.com/office/drawing/2014/main" id="{3C446DF3-6368-4381-A7C1-088B3AAEDFDF}"/>
              </a:ext>
            </a:extLst>
          </p:cNvPr>
          <p:cNvSpPr>
            <a:spLocks noGrp="1"/>
          </p:cNvSpPr>
          <p:nvPr>
            <p:ph type="body" idx="1"/>
          </p:nvPr>
        </p:nvSpPr>
        <p:spPr>
          <a:xfrm>
            <a:off x="415600" y="923334"/>
            <a:ext cx="11360800" cy="5168499"/>
          </a:xfrm>
        </p:spPr>
        <p:txBody>
          <a:bodyPr/>
          <a:lstStyle/>
          <a:p>
            <a:pPr marL="152396" indent="0">
              <a:buNone/>
            </a:pPr>
            <a:r>
              <a:rPr lang="en-US" b="1"/>
              <a:t>Finding:</a:t>
            </a:r>
          </a:p>
          <a:p>
            <a:r>
              <a:rPr lang="en-US"/>
              <a:t>There is general confusion about how WebCenter Portal and eCommerce are related to onrr.gov. Some industry participants are not aware that these sites are separate and different from onrr.gov. </a:t>
            </a:r>
          </a:p>
          <a:p>
            <a:r>
              <a:rPr lang="en-US"/>
              <a:t>The links we had for some of the buttons were routing to a confusing Oracle login page.</a:t>
            </a:r>
          </a:p>
          <a:p>
            <a:pPr marL="152396" indent="0">
              <a:buNone/>
            </a:pPr>
            <a:endParaRPr lang="en-US"/>
          </a:p>
          <a:p>
            <a:pPr marL="152396" indent="0">
              <a:buNone/>
            </a:pPr>
            <a:r>
              <a:rPr lang="en-US" b="1"/>
              <a:t>Recommendation:</a:t>
            </a:r>
          </a:p>
          <a:p>
            <a:r>
              <a:rPr lang="en-US"/>
              <a:t>Update the links in the “WebCenter Portal” and “eCommerce” buttons.</a:t>
            </a:r>
          </a:p>
          <a:p>
            <a:endParaRPr lang="en-US"/>
          </a:p>
          <a:p>
            <a:pPr marL="152396" indent="0">
              <a:buNone/>
            </a:pPr>
            <a:r>
              <a:rPr lang="en-US" b="1"/>
              <a:t>Severity: </a:t>
            </a:r>
            <a:r>
              <a:rPr lang="en-US"/>
              <a:t>Medium</a:t>
            </a:r>
            <a:endParaRPr lang="en-US" b="1"/>
          </a:p>
          <a:p>
            <a:pPr marL="152396" indent="0">
              <a:buNone/>
            </a:pPr>
            <a:r>
              <a:rPr lang="en-US" b="1"/>
              <a:t>Complexity: </a:t>
            </a:r>
            <a:r>
              <a:rPr lang="en-US"/>
              <a:t>Low</a:t>
            </a:r>
            <a:endParaRPr lang="en-US" b="1"/>
          </a:p>
          <a:p>
            <a:pPr marL="152396" indent="0">
              <a:buNone/>
            </a:pPr>
            <a:r>
              <a:rPr lang="en-US" b="1"/>
              <a:t>Status: </a:t>
            </a:r>
            <a:r>
              <a:rPr lang="en-US"/>
              <a:t>Complete</a:t>
            </a:r>
            <a:endParaRPr lang="en-US" b="1"/>
          </a:p>
        </p:txBody>
      </p:sp>
      <p:sp>
        <p:nvSpPr>
          <p:cNvPr id="5" name="Slide Number Placeholder 2">
            <a:extLst>
              <a:ext uri="{FF2B5EF4-FFF2-40B4-BE49-F238E27FC236}">
                <a16:creationId xmlns:a16="http://schemas.microsoft.com/office/drawing/2014/main" id="{5D5E4D0F-C38E-4D53-8992-3DF097496E55}"/>
              </a:ext>
            </a:extLst>
          </p:cNvPr>
          <p:cNvSpPr>
            <a:spLocks noGrp="1"/>
          </p:cNvSpPr>
          <p:nvPr>
            <p:ph type="sldNum" idx="12"/>
          </p:nvPr>
        </p:nvSpPr>
        <p:spPr>
          <a:xfrm>
            <a:off x="11296611" y="6217623"/>
            <a:ext cx="731600" cy="524800"/>
          </a:xfrm>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6" name="Picture 5">
            <a:extLst>
              <a:ext uri="{FF2B5EF4-FFF2-40B4-BE49-F238E27FC236}">
                <a16:creationId xmlns:a16="http://schemas.microsoft.com/office/drawing/2014/main" id="{E7940325-EAD8-4A8D-B952-0A4A28CD783F}"/>
              </a:ext>
            </a:extLst>
          </p:cNvPr>
          <p:cNvPicPr>
            <a:picLocks noChangeAspect="1"/>
          </p:cNvPicPr>
          <p:nvPr/>
        </p:nvPicPr>
        <p:blipFill>
          <a:blip r:embed="rId2"/>
          <a:stretch>
            <a:fillRect/>
          </a:stretch>
        </p:blipFill>
        <p:spPr>
          <a:xfrm>
            <a:off x="4945626" y="3539294"/>
            <a:ext cx="4984645" cy="2615434"/>
          </a:xfrm>
          <a:prstGeom prst="rect">
            <a:avLst/>
          </a:prstGeom>
        </p:spPr>
      </p:pic>
    </p:spTree>
    <p:extLst>
      <p:ext uri="{BB962C8B-B14F-4D97-AF65-F5344CB8AC3E}">
        <p14:creationId xmlns:p14="http://schemas.microsoft.com/office/powerpoint/2010/main" val="820583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FEBBA0-022B-45EA-9A91-E7471F27BF25}"/>
              </a:ext>
            </a:extLst>
          </p:cNvPr>
          <p:cNvSpPr>
            <a:spLocks noGrp="1"/>
          </p:cNvSpPr>
          <p:nvPr>
            <p:ph type="title"/>
          </p:nvPr>
        </p:nvSpPr>
        <p:spPr>
          <a:xfrm>
            <a:off x="415600" y="159734"/>
            <a:ext cx="11360800" cy="763600"/>
          </a:xfrm>
        </p:spPr>
        <p:txBody>
          <a:bodyPr/>
          <a:lstStyle/>
          <a:p>
            <a:r>
              <a:rPr lang="en-US"/>
              <a:t>Sites other than onrr.gov – NRRD</a:t>
            </a:r>
          </a:p>
        </p:txBody>
      </p:sp>
      <p:sp>
        <p:nvSpPr>
          <p:cNvPr id="4" name="Text Placeholder 3">
            <a:extLst>
              <a:ext uri="{FF2B5EF4-FFF2-40B4-BE49-F238E27FC236}">
                <a16:creationId xmlns:a16="http://schemas.microsoft.com/office/drawing/2014/main" id="{3C446DF3-6368-4381-A7C1-088B3AAEDFDF}"/>
              </a:ext>
            </a:extLst>
          </p:cNvPr>
          <p:cNvSpPr>
            <a:spLocks noGrp="1"/>
          </p:cNvSpPr>
          <p:nvPr>
            <p:ph type="body" idx="1"/>
          </p:nvPr>
        </p:nvSpPr>
        <p:spPr>
          <a:xfrm>
            <a:off x="415600" y="923334"/>
            <a:ext cx="11360800" cy="5168499"/>
          </a:xfrm>
        </p:spPr>
        <p:txBody>
          <a:bodyPr/>
          <a:lstStyle/>
          <a:p>
            <a:pPr marL="152396" indent="0">
              <a:buNone/>
            </a:pPr>
            <a:r>
              <a:rPr lang="en-US" b="1"/>
              <a:t>Finding:</a:t>
            </a:r>
          </a:p>
          <a:p>
            <a:r>
              <a:rPr lang="en-US"/>
              <a:t>While NRRD is separate from onrr.gov, users had suggestions on how to improve the site. </a:t>
            </a:r>
          </a:p>
          <a:p>
            <a:r>
              <a:rPr lang="en-US"/>
              <a:t>Many users were happy to see that the NRRD link will still be in onrr.gov, and several mentions about how they like the NRRD query tool.</a:t>
            </a:r>
          </a:p>
          <a:p>
            <a:pPr marL="152396" indent="0">
              <a:buNone/>
            </a:pPr>
            <a:endParaRPr lang="en-US"/>
          </a:p>
          <a:p>
            <a:pPr marL="152396" indent="0">
              <a:buNone/>
            </a:pPr>
            <a:r>
              <a:rPr lang="en-US" b="1"/>
              <a:t>Recommendation:</a:t>
            </a:r>
          </a:p>
          <a:p>
            <a:r>
              <a:rPr lang="en-US"/>
              <a:t>NRRD site suggestions will be addressed after onrr.gov goes live.</a:t>
            </a:r>
          </a:p>
          <a:p>
            <a:endParaRPr lang="en-US"/>
          </a:p>
          <a:p>
            <a:pPr marL="152396" indent="0">
              <a:buNone/>
            </a:pPr>
            <a:r>
              <a:rPr lang="en-US" b="1"/>
              <a:t>Severity: </a:t>
            </a:r>
            <a:r>
              <a:rPr lang="en-US"/>
              <a:t>Low</a:t>
            </a:r>
          </a:p>
          <a:p>
            <a:pPr marL="152396" indent="0">
              <a:buNone/>
            </a:pPr>
            <a:r>
              <a:rPr lang="en-US" b="1"/>
              <a:t>Complexity: </a:t>
            </a:r>
            <a:r>
              <a:rPr lang="en-US"/>
              <a:t>Low</a:t>
            </a:r>
            <a:endParaRPr lang="en-US" b="1"/>
          </a:p>
          <a:p>
            <a:pPr marL="152396" indent="0">
              <a:buNone/>
            </a:pPr>
            <a:r>
              <a:rPr lang="en-US" b="1"/>
              <a:t>Status: </a:t>
            </a:r>
            <a:r>
              <a:rPr lang="en-US"/>
              <a:t>After site launch</a:t>
            </a:r>
            <a:endParaRPr lang="en-US" b="1"/>
          </a:p>
        </p:txBody>
      </p:sp>
      <p:sp>
        <p:nvSpPr>
          <p:cNvPr id="5" name="Slide Number Placeholder 2">
            <a:extLst>
              <a:ext uri="{FF2B5EF4-FFF2-40B4-BE49-F238E27FC236}">
                <a16:creationId xmlns:a16="http://schemas.microsoft.com/office/drawing/2014/main" id="{008F302C-15F1-4531-8810-BE5FD0317C9D}"/>
              </a:ext>
            </a:extLst>
          </p:cNvPr>
          <p:cNvSpPr>
            <a:spLocks noGrp="1"/>
          </p:cNvSpPr>
          <p:nvPr>
            <p:ph type="sldNum" idx="12"/>
          </p:nvPr>
        </p:nvSpPr>
        <p:spPr>
          <a:xfrm>
            <a:off x="11296611" y="6217623"/>
            <a:ext cx="731600" cy="524800"/>
          </a:xfrm>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6" name="Picture 5">
            <a:extLst>
              <a:ext uri="{FF2B5EF4-FFF2-40B4-BE49-F238E27FC236}">
                <a16:creationId xmlns:a16="http://schemas.microsoft.com/office/drawing/2014/main" id="{EC8F21A5-5492-492A-9C74-973D0C968ED3}"/>
              </a:ext>
            </a:extLst>
          </p:cNvPr>
          <p:cNvPicPr>
            <a:picLocks noChangeAspect="1"/>
          </p:cNvPicPr>
          <p:nvPr/>
        </p:nvPicPr>
        <p:blipFill>
          <a:blip r:embed="rId2"/>
          <a:stretch>
            <a:fillRect/>
          </a:stretch>
        </p:blipFill>
        <p:spPr>
          <a:xfrm>
            <a:off x="4843134" y="3765331"/>
            <a:ext cx="6562725" cy="1828800"/>
          </a:xfrm>
          <a:prstGeom prst="rect">
            <a:avLst/>
          </a:prstGeom>
        </p:spPr>
      </p:pic>
    </p:spTree>
    <p:extLst>
      <p:ext uri="{BB962C8B-B14F-4D97-AF65-F5344CB8AC3E}">
        <p14:creationId xmlns:p14="http://schemas.microsoft.com/office/powerpoint/2010/main" val="2665868235"/>
      </p:ext>
    </p:extLst>
  </p:cSld>
  <p:clrMapOvr>
    <a:masterClrMapping/>
  </p:clrMapOvr>
</p:sld>
</file>

<file path=ppt/theme/theme1.xml><?xml version="1.0" encoding="utf-8"?>
<a:theme xmlns:a="http://schemas.openxmlformats.org/drawingml/2006/main" name="ODDD">
  <a:themeElements>
    <a:clrScheme name="NRRD">
      <a:dk1>
        <a:srgbClr val="000000"/>
      </a:dk1>
      <a:lt1>
        <a:srgbClr val="FFFFFF"/>
      </a:lt1>
      <a:dk2>
        <a:srgbClr val="595959"/>
      </a:dk2>
      <a:lt2>
        <a:srgbClr val="EEEEEE"/>
      </a:lt2>
      <a:accent1>
        <a:srgbClr val="534AAE"/>
      </a:accent1>
      <a:accent2>
        <a:srgbClr val="52A5D4"/>
      </a:accent2>
      <a:accent3>
        <a:srgbClr val="005024"/>
      </a:accent3>
      <a:accent4>
        <a:srgbClr val="650D79"/>
      </a:accent4>
      <a:accent5>
        <a:srgbClr val="ECB947"/>
      </a:accent5>
      <a:accent6>
        <a:srgbClr val="BFBFBF"/>
      </a:accent6>
      <a:hlink>
        <a:srgbClr val="004A74"/>
      </a:hlink>
      <a:folHlink>
        <a:srgbClr val="000051"/>
      </a:folHlink>
    </a:clrScheme>
    <a:fontScheme name="NRRD">
      <a:majorFont>
        <a:latin typeface="Source Sans Pro"/>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DDD" id="{E1300FDD-23F2-4F54-B66A-70296BD4A588}" vid="{6E27E9A0-AAB4-49D6-8344-3956C5E64511}"/>
    </a:ext>
  </a:extLst>
</a:theme>
</file>

<file path=ppt/theme/theme2.xml><?xml version="1.0" encoding="utf-8"?>
<a:theme xmlns:a="http://schemas.openxmlformats.org/drawingml/2006/main" name="NRRD">
  <a:themeElements>
    <a:clrScheme name="NRRD">
      <a:dk1>
        <a:srgbClr val="000000"/>
      </a:dk1>
      <a:lt1>
        <a:srgbClr val="FFFFFF"/>
      </a:lt1>
      <a:dk2>
        <a:srgbClr val="595959"/>
      </a:dk2>
      <a:lt2>
        <a:srgbClr val="EEEEEE"/>
      </a:lt2>
      <a:accent1>
        <a:srgbClr val="534AAE"/>
      </a:accent1>
      <a:accent2>
        <a:srgbClr val="52A5D4"/>
      </a:accent2>
      <a:accent3>
        <a:srgbClr val="005024"/>
      </a:accent3>
      <a:accent4>
        <a:srgbClr val="650D79"/>
      </a:accent4>
      <a:accent5>
        <a:srgbClr val="ECB947"/>
      </a:accent5>
      <a:accent6>
        <a:srgbClr val="BFBFBF"/>
      </a:accent6>
      <a:hlink>
        <a:srgbClr val="004A74"/>
      </a:hlink>
      <a:folHlink>
        <a:srgbClr val="000051"/>
      </a:folHlink>
    </a:clrScheme>
    <a:fontScheme name="NRRD">
      <a:majorFont>
        <a:latin typeface="Source Sans Pro"/>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RRD_Template.potx" id="{26C30F17-EEE9-482A-AC2C-C8CEFB7F5B08}" vid="{48D2CDC4-0AB6-4998-83B7-36E996F92CA8}"/>
    </a:ext>
  </a:extLst>
</a:theme>
</file>

<file path=ppt/theme/theme3.xml><?xml version="1.0" encoding="utf-8"?>
<a:theme xmlns:a="http://schemas.openxmlformats.org/drawingml/2006/main" name="ONRR.gov">
  <a:themeElements>
    <a:clrScheme name="NRRD">
      <a:dk1>
        <a:srgbClr val="000000"/>
      </a:dk1>
      <a:lt1>
        <a:srgbClr val="FFFFFF"/>
      </a:lt1>
      <a:dk2>
        <a:srgbClr val="595959"/>
      </a:dk2>
      <a:lt2>
        <a:srgbClr val="EEEEEE"/>
      </a:lt2>
      <a:accent1>
        <a:srgbClr val="534AAE"/>
      </a:accent1>
      <a:accent2>
        <a:srgbClr val="52A5D4"/>
      </a:accent2>
      <a:accent3>
        <a:srgbClr val="005024"/>
      </a:accent3>
      <a:accent4>
        <a:srgbClr val="650D79"/>
      </a:accent4>
      <a:accent5>
        <a:srgbClr val="ECB947"/>
      </a:accent5>
      <a:accent6>
        <a:srgbClr val="BFBFBF"/>
      </a:accent6>
      <a:hlink>
        <a:srgbClr val="004A74"/>
      </a:hlink>
      <a:folHlink>
        <a:srgbClr val="000051"/>
      </a:folHlink>
    </a:clrScheme>
    <a:fontScheme name="NRRD">
      <a:majorFont>
        <a:latin typeface="Source Sans Pro"/>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RRD_Template.potx" id="{26C30F17-EEE9-482A-AC2C-C8CEFB7F5B08}" vid="{48D2CDC4-0AB6-4998-83B7-36E996F92CA8}"/>
    </a:ext>
  </a:extLst>
</a:theme>
</file>

<file path=ppt/theme/theme4.xml><?xml version="1.0" encoding="utf-8"?>
<a:theme xmlns:a="http://schemas.openxmlformats.org/drawingml/2006/main" name="Photo Title Slides">
  <a:themeElements>
    <a:clrScheme name="NRRD">
      <a:dk1>
        <a:srgbClr val="000000"/>
      </a:dk1>
      <a:lt1>
        <a:srgbClr val="FFFFFF"/>
      </a:lt1>
      <a:dk2>
        <a:srgbClr val="595959"/>
      </a:dk2>
      <a:lt2>
        <a:srgbClr val="EEEEEE"/>
      </a:lt2>
      <a:accent1>
        <a:srgbClr val="534AAE"/>
      </a:accent1>
      <a:accent2>
        <a:srgbClr val="52A5D4"/>
      </a:accent2>
      <a:accent3>
        <a:srgbClr val="005024"/>
      </a:accent3>
      <a:accent4>
        <a:srgbClr val="650D79"/>
      </a:accent4>
      <a:accent5>
        <a:srgbClr val="ECB947"/>
      </a:accent5>
      <a:accent6>
        <a:srgbClr val="BFBFBF"/>
      </a:accent6>
      <a:hlink>
        <a:srgbClr val="004A74"/>
      </a:hlink>
      <a:folHlink>
        <a:srgbClr val="000051"/>
      </a:folHlink>
    </a:clrScheme>
    <a:fontScheme name="NRRD">
      <a:majorFont>
        <a:latin typeface="Source Sans Pro"/>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RRD_Template.potx" id="{26C30F17-EEE9-482A-AC2C-C8CEFB7F5B08}" vid="{48D2CDC4-0AB6-4998-83B7-36E996F92CA8}"/>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d36856fe-d4a9-4f0b-87a7-8fa063632c32">
      <UserInfo>
        <DisplayName>Mcharg, Shannon M</DisplayName>
        <AccountId>12</AccountId>
        <AccountType/>
      </UserInfo>
    </SharedWithUsers>
    <lcf76f155ced4ddcb4097134ff3c332f xmlns="16aa3f2d-47b8-4a75-a8f5-1c0f60bcb387">
      <Terms xmlns="http://schemas.microsoft.com/office/infopath/2007/PartnerControls"/>
    </lcf76f155ced4ddcb4097134ff3c332f>
    <TaxCatchAll xmlns="31062a0d-ede8-4112-b4bb-00a9c1bc8e1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6B730AABDB1BD4D9A9535349D5EF5B7" ma:contentTypeVersion="14" ma:contentTypeDescription="Create a new document." ma:contentTypeScope="" ma:versionID="a1058017283ffe468564d055bc020d18">
  <xsd:schema xmlns:xsd="http://www.w3.org/2001/XMLSchema" xmlns:xs="http://www.w3.org/2001/XMLSchema" xmlns:p="http://schemas.microsoft.com/office/2006/metadata/properties" xmlns:ns2="16aa3f2d-47b8-4a75-a8f5-1c0f60bcb387" xmlns:ns3="d36856fe-d4a9-4f0b-87a7-8fa063632c32" xmlns:ns4="31062a0d-ede8-4112-b4bb-00a9c1bc8e16" targetNamespace="http://schemas.microsoft.com/office/2006/metadata/properties" ma:root="true" ma:fieldsID="204794647fd202a8887b74515c675603" ns2:_="" ns3:_="" ns4:_="">
    <xsd:import namespace="16aa3f2d-47b8-4a75-a8f5-1c0f60bcb387"/>
    <xsd:import namespace="d36856fe-d4a9-4f0b-87a7-8fa063632c32"/>
    <xsd:import namespace="31062a0d-ede8-4112-b4bb-00a9c1bc8e1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aa3f2d-47b8-4a75-a8f5-1c0f60bcb3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9c5df3ad-b4e5-45d1-88c9-23db5f1fe61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36856fe-d4a9-4f0b-87a7-8fa063632c3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062a0d-ede8-4112-b4bb-00a9c1bc8e1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5b91ae15-c7a4-4293-b595-6fb85f51c105}" ma:internalName="TaxCatchAll" ma:showField="CatchAllData" ma:web="d36856fe-d4a9-4f0b-87a7-8fa063632c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B06231-ADFA-4497-B677-898036D2EEFF}">
  <ds:schemaRefs>
    <ds:schemaRef ds:uri="http://schemas.microsoft.com/sharepoint/v3/contenttype/forms"/>
  </ds:schemaRefs>
</ds:datastoreItem>
</file>

<file path=customXml/itemProps2.xml><?xml version="1.0" encoding="utf-8"?>
<ds:datastoreItem xmlns:ds="http://schemas.openxmlformats.org/officeDocument/2006/customXml" ds:itemID="{B3EB72A7-7097-4555-9464-745799CED008}">
  <ds:schemaRefs>
    <ds:schemaRef ds:uri="16aa3f2d-47b8-4a75-a8f5-1c0f60bcb387"/>
    <ds:schemaRef ds:uri="31062a0d-ede8-4112-b4bb-00a9c1bc8e16"/>
    <ds:schemaRef ds:uri="d36856fe-d4a9-4f0b-87a7-8fa063632c3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6B5AE59-8144-4679-9D89-D14D0DF103D2}">
  <ds:schemaRefs>
    <ds:schemaRef ds:uri="16aa3f2d-47b8-4a75-a8f5-1c0f60bcb387"/>
    <ds:schemaRef ds:uri="31062a0d-ede8-4112-b4bb-00a9c1bc8e16"/>
    <ds:schemaRef ds:uri="d36856fe-d4a9-4f0b-87a7-8fa063632c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1502</Words>
  <Application>Microsoft Office PowerPoint</Application>
  <PresentationFormat>Widescreen</PresentationFormat>
  <Paragraphs>232</Paragraphs>
  <Slides>23</Slides>
  <Notes>7</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23</vt:i4>
      </vt:variant>
    </vt:vector>
  </HeadingPairs>
  <TitlesOfParts>
    <vt:vector size="33" baseType="lpstr">
      <vt:lpstr>Arial</vt:lpstr>
      <vt:lpstr>Calibri</vt:lpstr>
      <vt:lpstr>Noto Sans Symbols</vt:lpstr>
      <vt:lpstr>Roboto</vt:lpstr>
      <vt:lpstr>Source Code Pro</vt:lpstr>
      <vt:lpstr>Source Sans Pro</vt:lpstr>
      <vt:lpstr>ODDD</vt:lpstr>
      <vt:lpstr>NRRD</vt:lpstr>
      <vt:lpstr>ONRR.gov</vt:lpstr>
      <vt:lpstr>Photo Title Slides</vt:lpstr>
      <vt:lpstr>Onrr.gov dev site study</vt:lpstr>
      <vt:lpstr>Background</vt:lpstr>
      <vt:lpstr>Goals</vt:lpstr>
      <vt:lpstr>Overview</vt:lpstr>
      <vt:lpstr>Overview</vt:lpstr>
      <vt:lpstr>Findings and Recommendations</vt:lpstr>
      <vt:lpstr>Participant Recruiting</vt:lpstr>
      <vt:lpstr>Sites other than onrr.gov – eCommerce and WebCenter Portal</vt:lpstr>
      <vt:lpstr>Sites other than onrr.gov – NRRD</vt:lpstr>
      <vt:lpstr>Site Navigation - General</vt:lpstr>
      <vt:lpstr>Site Navigation – Search</vt:lpstr>
      <vt:lpstr>Site Navigation – Pricing </vt:lpstr>
      <vt:lpstr>Contacts</vt:lpstr>
      <vt:lpstr>Interactive Handbooks </vt:lpstr>
      <vt:lpstr>Table Design </vt:lpstr>
      <vt:lpstr>Pricing (webpages)</vt:lpstr>
      <vt:lpstr>About ONRR (webpage)</vt:lpstr>
      <vt:lpstr>General Criticism </vt:lpstr>
      <vt:lpstr>Findings that do not require action items</vt:lpstr>
      <vt:lpstr>General Positive Comments </vt:lpstr>
      <vt:lpstr>Contacts </vt:lpstr>
      <vt:lpstr>Educational Materials </vt:lpstr>
      <vt:lpstr>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Interagency Accessibility Forum</dc:title>
  <dc:subject/>
  <dc:creator>MichaelDHorton</dc:creator>
  <cp:keywords/>
  <dc:description/>
  <cp:lastModifiedBy>Thomas, Christine L</cp:lastModifiedBy>
  <cp:revision>1</cp:revision>
  <dcterms:created xsi:type="dcterms:W3CDTF">2020-09-11T19:28:10Z</dcterms:created>
  <dcterms:modified xsi:type="dcterms:W3CDTF">2022-08-11T13:22:35Z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ContentTypeId">
    <vt:lpwstr>0x01010076B730AABDB1BD4D9A9535349D5EF5B7</vt:lpwstr>
  </property>
  <property fmtid="{D5CDD505-2E9C-101B-9397-08002B2CF9AE}" pid="4" name="MediaServiceImageTags">
    <vt:lpwstr/>
  </property>
</Properties>
</file>